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bel Cervera" initials="IC" lastIdx="1" clrIdx="0">
    <p:extLst>
      <p:ext uri="{19B8F6BF-5375-455C-9EA6-DF929625EA0E}">
        <p15:presenceInfo xmlns:p15="http://schemas.microsoft.com/office/powerpoint/2012/main" userId="S::isabel.cervera@patrimonionatural.org::01ae6722-27e9-41dc-8a97-59f269dab7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0" d="100"/>
          <a:sy n="60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20T12:53:31.243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65D642-675D-4ACF-8244-9B0896208695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5440C1C-4D20-47F2-B25F-21D034C122EB}">
      <dgm:prSet custT="1"/>
      <dgm:spPr/>
      <dgm:t>
        <a:bodyPr/>
        <a:lstStyle/>
        <a:p>
          <a:r>
            <a:rPr lang="es-ES" sz="2800" b="1" dirty="0"/>
            <a:t>OBJETIVOS ESPECÍFICOS:</a:t>
          </a:r>
        </a:p>
      </dgm:t>
    </dgm:pt>
    <dgm:pt modelId="{CAB20955-9EF8-4846-90FB-D7E763021B16}" type="parTrans" cxnId="{61ECC29D-BBFB-4352-B82E-2765448B1789}">
      <dgm:prSet/>
      <dgm:spPr/>
      <dgm:t>
        <a:bodyPr/>
        <a:lstStyle/>
        <a:p>
          <a:endParaRPr lang="es-ES"/>
        </a:p>
      </dgm:t>
    </dgm:pt>
    <dgm:pt modelId="{1547E393-2EA6-4A9A-B987-3430B29177E3}" type="sibTrans" cxnId="{61ECC29D-BBFB-4352-B82E-2765448B1789}">
      <dgm:prSet/>
      <dgm:spPr/>
      <dgm:t>
        <a:bodyPr/>
        <a:lstStyle/>
        <a:p>
          <a:endParaRPr lang="es-ES"/>
        </a:p>
      </dgm:t>
    </dgm:pt>
    <dgm:pt modelId="{096FDEE7-B96F-4482-8D6F-6696066E55E6}">
      <dgm:prSet custT="1"/>
      <dgm:spPr/>
      <dgm:t>
        <a:bodyPr/>
        <a:lstStyle/>
        <a:p>
          <a:r>
            <a:rPr lang="es-ES" sz="1200" dirty="0"/>
            <a:t>Documentar los paisajes de la Meseta Ibérica como experiencia espacial de coexistencia en armonía del hombre y la naturaleza.</a:t>
          </a:r>
        </a:p>
      </dgm:t>
    </dgm:pt>
    <dgm:pt modelId="{7FD37782-0354-42D6-A627-6412EFA323E9}" type="parTrans" cxnId="{E22A1110-C090-4A03-A8B5-5976154A4CA1}">
      <dgm:prSet/>
      <dgm:spPr/>
      <dgm:t>
        <a:bodyPr/>
        <a:lstStyle/>
        <a:p>
          <a:endParaRPr lang="es-ES"/>
        </a:p>
      </dgm:t>
    </dgm:pt>
    <dgm:pt modelId="{275F3F36-3261-4888-978F-95F4B4C36E85}" type="sibTrans" cxnId="{E22A1110-C090-4A03-A8B5-5976154A4CA1}">
      <dgm:prSet/>
      <dgm:spPr/>
      <dgm:t>
        <a:bodyPr/>
        <a:lstStyle/>
        <a:p>
          <a:endParaRPr lang="es-ES"/>
        </a:p>
      </dgm:t>
    </dgm:pt>
    <dgm:pt modelId="{4AF2AD04-3222-47CD-897A-A6940C4051FF}">
      <dgm:prSet custT="1"/>
      <dgm:spPr/>
      <dgm:t>
        <a:bodyPr/>
        <a:lstStyle/>
        <a:p>
          <a:r>
            <a:rPr lang="es-ES" sz="1050" dirty="0"/>
            <a:t>Investigar las potencialidades y riesgos de las dinámicas y tendencias de estos paisajes, significando su condición estratégica para la cooperación en red y el desarrollo sostenible de este territorio.</a:t>
          </a:r>
        </a:p>
      </dgm:t>
    </dgm:pt>
    <dgm:pt modelId="{7CCD6E2F-3E1E-4606-A6CD-BBBDEFEF5756}" type="parTrans" cxnId="{0931BFF9-F008-4033-9341-D371DFBD71C0}">
      <dgm:prSet/>
      <dgm:spPr/>
      <dgm:t>
        <a:bodyPr/>
        <a:lstStyle/>
        <a:p>
          <a:endParaRPr lang="es-ES"/>
        </a:p>
      </dgm:t>
    </dgm:pt>
    <dgm:pt modelId="{5F44C3A0-72F3-4C87-BBC9-8661C731B4F2}" type="sibTrans" cxnId="{0931BFF9-F008-4033-9341-D371DFBD71C0}">
      <dgm:prSet/>
      <dgm:spPr/>
      <dgm:t>
        <a:bodyPr/>
        <a:lstStyle/>
        <a:p>
          <a:endParaRPr lang="es-ES"/>
        </a:p>
      </dgm:t>
    </dgm:pt>
    <dgm:pt modelId="{1E76F949-FA9F-44C3-8285-7D7873D961EC}">
      <dgm:prSet/>
      <dgm:spPr/>
      <dgm:t>
        <a:bodyPr/>
        <a:lstStyle/>
        <a:p>
          <a:r>
            <a:rPr lang="es-ES" dirty="0"/>
            <a:t>Promover la transferencia local de las estrategias de gestión de los paisajes y su difusión a nivel regional e internacional</a:t>
          </a:r>
        </a:p>
      </dgm:t>
    </dgm:pt>
    <dgm:pt modelId="{D7DF4A50-5F52-44BD-8FB4-AC9F09256896}" type="parTrans" cxnId="{914D6B8A-39CE-477B-8297-405C71D56D19}">
      <dgm:prSet/>
      <dgm:spPr/>
      <dgm:t>
        <a:bodyPr/>
        <a:lstStyle/>
        <a:p>
          <a:endParaRPr lang="es-ES"/>
        </a:p>
      </dgm:t>
    </dgm:pt>
    <dgm:pt modelId="{DD576FFA-B80D-413D-A2A7-09D46C95D08C}" type="sibTrans" cxnId="{914D6B8A-39CE-477B-8297-405C71D56D19}">
      <dgm:prSet/>
      <dgm:spPr/>
      <dgm:t>
        <a:bodyPr/>
        <a:lstStyle/>
        <a:p>
          <a:endParaRPr lang="es-ES"/>
        </a:p>
      </dgm:t>
    </dgm:pt>
    <dgm:pt modelId="{11854E43-7931-4D33-8CA3-E5C4C30A4D8B}">
      <dgm:prSet custT="1"/>
      <dgm:spPr/>
      <dgm:t>
        <a:bodyPr/>
        <a:lstStyle/>
        <a:p>
          <a:r>
            <a:rPr lang="es-ES" sz="2000" b="1" dirty="0"/>
            <a:t>OBJETIVO GENERAL: </a:t>
          </a:r>
        </a:p>
        <a:p>
          <a:r>
            <a:rPr lang="es-ES" sz="1600" dirty="0"/>
            <a:t>Promover la ecoeficiencia de los recursos paisajísticos culturales y patrimoniales, así como la protección de los agroecosistemas en el entorno de la frontera del Duero</a:t>
          </a:r>
          <a:r>
            <a:rPr lang="es-ES" sz="1800" dirty="0"/>
            <a:t>.</a:t>
          </a:r>
        </a:p>
      </dgm:t>
    </dgm:pt>
    <dgm:pt modelId="{A5619591-0F94-401D-BED0-C9F10B68A8DC}" type="parTrans" cxnId="{C18D5BC0-A516-44F3-B767-E30F5687F072}">
      <dgm:prSet/>
      <dgm:spPr/>
      <dgm:t>
        <a:bodyPr/>
        <a:lstStyle/>
        <a:p>
          <a:endParaRPr lang="es-ES"/>
        </a:p>
      </dgm:t>
    </dgm:pt>
    <dgm:pt modelId="{7E5DB5EE-289A-4270-88C5-37DAF575EDF3}" type="sibTrans" cxnId="{C18D5BC0-A516-44F3-B767-E30F5687F072}">
      <dgm:prSet/>
      <dgm:spPr/>
      <dgm:t>
        <a:bodyPr/>
        <a:lstStyle/>
        <a:p>
          <a:endParaRPr lang="es-ES"/>
        </a:p>
      </dgm:t>
    </dgm:pt>
    <dgm:pt modelId="{09437940-4D79-42B1-AA50-274A99F78B8F}" type="pres">
      <dgm:prSet presAssocID="{F165D642-675D-4ACF-8244-9B089620869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5094CEA-D415-4ACD-9FBF-7CFDAE931920}" type="pres">
      <dgm:prSet presAssocID="{A5440C1C-4D20-47F2-B25F-21D034C122EB}" presName="vertOne" presStyleCnt="0"/>
      <dgm:spPr/>
    </dgm:pt>
    <dgm:pt modelId="{14F1DE11-BE29-4A9A-A749-69D49020D409}" type="pres">
      <dgm:prSet presAssocID="{A5440C1C-4D20-47F2-B25F-21D034C122EB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6DEC37-A5FE-441E-A249-36D1B8843283}" type="pres">
      <dgm:prSet presAssocID="{A5440C1C-4D20-47F2-B25F-21D034C122EB}" presName="parTransOne" presStyleCnt="0"/>
      <dgm:spPr/>
    </dgm:pt>
    <dgm:pt modelId="{AD2E4C67-73ED-4524-B9F6-40816BE55A7D}" type="pres">
      <dgm:prSet presAssocID="{A5440C1C-4D20-47F2-B25F-21D034C122EB}" presName="horzOne" presStyleCnt="0"/>
      <dgm:spPr/>
    </dgm:pt>
    <dgm:pt modelId="{433866E1-6DD5-4BB8-8897-8E3DFDF574D6}" type="pres">
      <dgm:prSet presAssocID="{096FDEE7-B96F-4482-8D6F-6696066E55E6}" presName="vertTwo" presStyleCnt="0"/>
      <dgm:spPr/>
    </dgm:pt>
    <dgm:pt modelId="{ADFF041F-DC5C-4663-AE93-2CE329AEFA21}" type="pres">
      <dgm:prSet presAssocID="{096FDEE7-B96F-4482-8D6F-6696066E55E6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AF20B-18F5-4808-BAA1-8879D13EF10D}" type="pres">
      <dgm:prSet presAssocID="{096FDEE7-B96F-4482-8D6F-6696066E55E6}" presName="horzTwo" presStyleCnt="0"/>
      <dgm:spPr/>
    </dgm:pt>
    <dgm:pt modelId="{4C9BFE0B-643E-4103-BA34-0BA42DF4F433}" type="pres">
      <dgm:prSet presAssocID="{275F3F36-3261-4888-978F-95F4B4C36E85}" presName="sibSpaceTwo" presStyleCnt="0"/>
      <dgm:spPr/>
    </dgm:pt>
    <dgm:pt modelId="{13FC19B0-3EB5-43AA-AE24-FB43C6BDEB9C}" type="pres">
      <dgm:prSet presAssocID="{4AF2AD04-3222-47CD-897A-A6940C4051FF}" presName="vertTwo" presStyleCnt="0"/>
      <dgm:spPr/>
    </dgm:pt>
    <dgm:pt modelId="{6C83ADB2-2E0A-4FD9-B163-A32E31385FF1}" type="pres">
      <dgm:prSet presAssocID="{4AF2AD04-3222-47CD-897A-A6940C4051FF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74E901-6F85-4970-8391-FBB5C5A4F31E}" type="pres">
      <dgm:prSet presAssocID="{4AF2AD04-3222-47CD-897A-A6940C4051FF}" presName="horzTwo" presStyleCnt="0"/>
      <dgm:spPr/>
    </dgm:pt>
    <dgm:pt modelId="{BA46B6B7-7CA5-41B7-9FDA-96D152D69548}" type="pres">
      <dgm:prSet presAssocID="{5F44C3A0-72F3-4C87-BBC9-8661C731B4F2}" presName="sibSpaceTwo" presStyleCnt="0"/>
      <dgm:spPr/>
    </dgm:pt>
    <dgm:pt modelId="{CA223A30-F82E-46E9-94FA-B4B8E5BEF75C}" type="pres">
      <dgm:prSet presAssocID="{1E76F949-FA9F-44C3-8285-7D7873D961EC}" presName="vertTwo" presStyleCnt="0"/>
      <dgm:spPr/>
    </dgm:pt>
    <dgm:pt modelId="{B0B4586C-8359-4887-B537-34B5545450AA}" type="pres">
      <dgm:prSet presAssocID="{1E76F949-FA9F-44C3-8285-7D7873D961EC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38BC4A-1522-4DFD-97E9-C02541B2E5E5}" type="pres">
      <dgm:prSet presAssocID="{1E76F949-FA9F-44C3-8285-7D7873D961EC}" presName="horzTwo" presStyleCnt="0"/>
      <dgm:spPr/>
    </dgm:pt>
    <dgm:pt modelId="{650EC7DD-C287-430A-8EE9-95AEF688463D}" type="pres">
      <dgm:prSet presAssocID="{1547E393-2EA6-4A9A-B987-3430B29177E3}" presName="sibSpaceOne" presStyleCnt="0"/>
      <dgm:spPr/>
    </dgm:pt>
    <dgm:pt modelId="{139C2DF4-0D80-4B08-9EFC-85C5C0E85D82}" type="pres">
      <dgm:prSet presAssocID="{11854E43-7931-4D33-8CA3-E5C4C30A4D8B}" presName="vertOne" presStyleCnt="0"/>
      <dgm:spPr/>
    </dgm:pt>
    <dgm:pt modelId="{125AD3C3-ED60-4540-8D0D-415685020D74}" type="pres">
      <dgm:prSet presAssocID="{11854E43-7931-4D33-8CA3-E5C4C30A4D8B}" presName="txOne" presStyleLbl="node0" presStyleIdx="1" presStyleCnt="2" custScaleX="134661" custScaleY="208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A13EFF-393A-486C-946A-0A4E3DC8B958}" type="pres">
      <dgm:prSet presAssocID="{11854E43-7931-4D33-8CA3-E5C4C30A4D8B}" presName="horzOne" presStyleCnt="0"/>
      <dgm:spPr/>
    </dgm:pt>
  </dgm:ptLst>
  <dgm:cxnLst>
    <dgm:cxn modelId="{4D7D2925-AEB8-4F55-8AED-A2733C260D50}" type="presOf" srcId="{096FDEE7-B96F-4482-8D6F-6696066E55E6}" destId="{ADFF041F-DC5C-4663-AE93-2CE329AEFA21}" srcOrd="0" destOrd="0" presId="urn:microsoft.com/office/officeart/2005/8/layout/hierarchy4"/>
    <dgm:cxn modelId="{73DAC8F6-15E9-4F93-ACA2-56D090A111D9}" type="presOf" srcId="{11854E43-7931-4D33-8CA3-E5C4C30A4D8B}" destId="{125AD3C3-ED60-4540-8D0D-415685020D74}" srcOrd="0" destOrd="0" presId="urn:microsoft.com/office/officeart/2005/8/layout/hierarchy4"/>
    <dgm:cxn modelId="{F540DD63-2507-48D0-9A32-75477F33B7AE}" type="presOf" srcId="{A5440C1C-4D20-47F2-B25F-21D034C122EB}" destId="{14F1DE11-BE29-4A9A-A749-69D49020D409}" srcOrd="0" destOrd="0" presId="urn:microsoft.com/office/officeart/2005/8/layout/hierarchy4"/>
    <dgm:cxn modelId="{914D6B8A-39CE-477B-8297-405C71D56D19}" srcId="{A5440C1C-4D20-47F2-B25F-21D034C122EB}" destId="{1E76F949-FA9F-44C3-8285-7D7873D961EC}" srcOrd="2" destOrd="0" parTransId="{D7DF4A50-5F52-44BD-8FB4-AC9F09256896}" sibTransId="{DD576FFA-B80D-413D-A2A7-09D46C95D08C}"/>
    <dgm:cxn modelId="{C18D5BC0-A516-44F3-B767-E30F5687F072}" srcId="{F165D642-675D-4ACF-8244-9B0896208695}" destId="{11854E43-7931-4D33-8CA3-E5C4C30A4D8B}" srcOrd="1" destOrd="0" parTransId="{A5619591-0F94-401D-BED0-C9F10B68A8DC}" sibTransId="{7E5DB5EE-289A-4270-88C5-37DAF575EDF3}"/>
    <dgm:cxn modelId="{E22A1110-C090-4A03-A8B5-5976154A4CA1}" srcId="{A5440C1C-4D20-47F2-B25F-21D034C122EB}" destId="{096FDEE7-B96F-4482-8D6F-6696066E55E6}" srcOrd="0" destOrd="0" parTransId="{7FD37782-0354-42D6-A627-6412EFA323E9}" sibTransId="{275F3F36-3261-4888-978F-95F4B4C36E85}"/>
    <dgm:cxn modelId="{08A8D2B1-2A64-4C28-A492-29E1DC702AD0}" type="presOf" srcId="{F165D642-675D-4ACF-8244-9B0896208695}" destId="{09437940-4D79-42B1-AA50-274A99F78B8F}" srcOrd="0" destOrd="0" presId="urn:microsoft.com/office/officeart/2005/8/layout/hierarchy4"/>
    <dgm:cxn modelId="{166B5011-7218-4BBC-A0AD-12F8BBD800C7}" type="presOf" srcId="{1E76F949-FA9F-44C3-8285-7D7873D961EC}" destId="{B0B4586C-8359-4887-B537-34B5545450AA}" srcOrd="0" destOrd="0" presId="urn:microsoft.com/office/officeart/2005/8/layout/hierarchy4"/>
    <dgm:cxn modelId="{61ECC29D-BBFB-4352-B82E-2765448B1789}" srcId="{F165D642-675D-4ACF-8244-9B0896208695}" destId="{A5440C1C-4D20-47F2-B25F-21D034C122EB}" srcOrd="0" destOrd="0" parTransId="{CAB20955-9EF8-4846-90FB-D7E763021B16}" sibTransId="{1547E393-2EA6-4A9A-B987-3430B29177E3}"/>
    <dgm:cxn modelId="{0931BFF9-F008-4033-9341-D371DFBD71C0}" srcId="{A5440C1C-4D20-47F2-B25F-21D034C122EB}" destId="{4AF2AD04-3222-47CD-897A-A6940C4051FF}" srcOrd="1" destOrd="0" parTransId="{7CCD6E2F-3E1E-4606-A6CD-BBBDEFEF5756}" sibTransId="{5F44C3A0-72F3-4C87-BBC9-8661C731B4F2}"/>
    <dgm:cxn modelId="{6A686E2E-E2D9-43AB-A06B-7F3DF5BB763A}" type="presOf" srcId="{4AF2AD04-3222-47CD-897A-A6940C4051FF}" destId="{6C83ADB2-2E0A-4FD9-B163-A32E31385FF1}" srcOrd="0" destOrd="0" presId="urn:microsoft.com/office/officeart/2005/8/layout/hierarchy4"/>
    <dgm:cxn modelId="{CE45E8C9-9B38-4F9E-BE39-57FC635AA76C}" type="presParOf" srcId="{09437940-4D79-42B1-AA50-274A99F78B8F}" destId="{C5094CEA-D415-4ACD-9FBF-7CFDAE931920}" srcOrd="0" destOrd="0" presId="urn:microsoft.com/office/officeart/2005/8/layout/hierarchy4"/>
    <dgm:cxn modelId="{4C86ABC4-0E61-411C-88AE-AB47EB4ECA70}" type="presParOf" srcId="{C5094CEA-D415-4ACD-9FBF-7CFDAE931920}" destId="{14F1DE11-BE29-4A9A-A749-69D49020D409}" srcOrd="0" destOrd="0" presId="urn:microsoft.com/office/officeart/2005/8/layout/hierarchy4"/>
    <dgm:cxn modelId="{5D033A95-E362-4C54-BDEE-AA47B187FC6C}" type="presParOf" srcId="{C5094CEA-D415-4ACD-9FBF-7CFDAE931920}" destId="{276DEC37-A5FE-441E-A249-36D1B8843283}" srcOrd="1" destOrd="0" presId="urn:microsoft.com/office/officeart/2005/8/layout/hierarchy4"/>
    <dgm:cxn modelId="{E1F49958-695C-4DF6-84F3-9E4D46D9DBF4}" type="presParOf" srcId="{C5094CEA-D415-4ACD-9FBF-7CFDAE931920}" destId="{AD2E4C67-73ED-4524-B9F6-40816BE55A7D}" srcOrd="2" destOrd="0" presId="urn:microsoft.com/office/officeart/2005/8/layout/hierarchy4"/>
    <dgm:cxn modelId="{D634E8EE-C174-4003-82C5-87725EBD563E}" type="presParOf" srcId="{AD2E4C67-73ED-4524-B9F6-40816BE55A7D}" destId="{433866E1-6DD5-4BB8-8897-8E3DFDF574D6}" srcOrd="0" destOrd="0" presId="urn:microsoft.com/office/officeart/2005/8/layout/hierarchy4"/>
    <dgm:cxn modelId="{7AF5E259-63BB-41D2-B4F5-2B4FAB4A6359}" type="presParOf" srcId="{433866E1-6DD5-4BB8-8897-8E3DFDF574D6}" destId="{ADFF041F-DC5C-4663-AE93-2CE329AEFA21}" srcOrd="0" destOrd="0" presId="urn:microsoft.com/office/officeart/2005/8/layout/hierarchy4"/>
    <dgm:cxn modelId="{515EAAE0-71AA-427F-9A77-10EF2C26F886}" type="presParOf" srcId="{433866E1-6DD5-4BB8-8897-8E3DFDF574D6}" destId="{B7DAF20B-18F5-4808-BAA1-8879D13EF10D}" srcOrd="1" destOrd="0" presId="urn:microsoft.com/office/officeart/2005/8/layout/hierarchy4"/>
    <dgm:cxn modelId="{86B3840E-7F0D-43CD-90B0-84B64840E1B0}" type="presParOf" srcId="{AD2E4C67-73ED-4524-B9F6-40816BE55A7D}" destId="{4C9BFE0B-643E-4103-BA34-0BA42DF4F433}" srcOrd="1" destOrd="0" presId="urn:microsoft.com/office/officeart/2005/8/layout/hierarchy4"/>
    <dgm:cxn modelId="{323E0A18-2B18-4655-A38A-9DBE1AF758A7}" type="presParOf" srcId="{AD2E4C67-73ED-4524-B9F6-40816BE55A7D}" destId="{13FC19B0-3EB5-43AA-AE24-FB43C6BDEB9C}" srcOrd="2" destOrd="0" presId="urn:microsoft.com/office/officeart/2005/8/layout/hierarchy4"/>
    <dgm:cxn modelId="{81594CA4-CBB5-4192-B129-050790F65692}" type="presParOf" srcId="{13FC19B0-3EB5-43AA-AE24-FB43C6BDEB9C}" destId="{6C83ADB2-2E0A-4FD9-B163-A32E31385FF1}" srcOrd="0" destOrd="0" presId="urn:microsoft.com/office/officeart/2005/8/layout/hierarchy4"/>
    <dgm:cxn modelId="{4F6F9499-B540-44CE-9201-FF460227F0E2}" type="presParOf" srcId="{13FC19B0-3EB5-43AA-AE24-FB43C6BDEB9C}" destId="{C774E901-6F85-4970-8391-FBB5C5A4F31E}" srcOrd="1" destOrd="0" presId="urn:microsoft.com/office/officeart/2005/8/layout/hierarchy4"/>
    <dgm:cxn modelId="{C2BAEF85-9357-420F-9FEA-B2EE296865AC}" type="presParOf" srcId="{AD2E4C67-73ED-4524-B9F6-40816BE55A7D}" destId="{BA46B6B7-7CA5-41B7-9FDA-96D152D69548}" srcOrd="3" destOrd="0" presId="urn:microsoft.com/office/officeart/2005/8/layout/hierarchy4"/>
    <dgm:cxn modelId="{216B945D-6115-443E-80F8-209509EBDD71}" type="presParOf" srcId="{AD2E4C67-73ED-4524-B9F6-40816BE55A7D}" destId="{CA223A30-F82E-46E9-94FA-B4B8E5BEF75C}" srcOrd="4" destOrd="0" presId="urn:microsoft.com/office/officeart/2005/8/layout/hierarchy4"/>
    <dgm:cxn modelId="{818A4436-E4B2-44F6-8336-C194F6940E33}" type="presParOf" srcId="{CA223A30-F82E-46E9-94FA-B4B8E5BEF75C}" destId="{B0B4586C-8359-4887-B537-34B5545450AA}" srcOrd="0" destOrd="0" presId="urn:microsoft.com/office/officeart/2005/8/layout/hierarchy4"/>
    <dgm:cxn modelId="{B598DC66-9FF7-4D5E-8BD2-53F66AA11CBD}" type="presParOf" srcId="{CA223A30-F82E-46E9-94FA-B4B8E5BEF75C}" destId="{CF38BC4A-1522-4DFD-97E9-C02541B2E5E5}" srcOrd="1" destOrd="0" presId="urn:microsoft.com/office/officeart/2005/8/layout/hierarchy4"/>
    <dgm:cxn modelId="{60CF1E90-32C5-4A6F-A940-ECD248AADED2}" type="presParOf" srcId="{09437940-4D79-42B1-AA50-274A99F78B8F}" destId="{650EC7DD-C287-430A-8EE9-95AEF688463D}" srcOrd="1" destOrd="0" presId="urn:microsoft.com/office/officeart/2005/8/layout/hierarchy4"/>
    <dgm:cxn modelId="{29D76751-A72C-4E9C-81B9-EAFC5C1AA1D1}" type="presParOf" srcId="{09437940-4D79-42B1-AA50-274A99F78B8F}" destId="{139C2DF4-0D80-4B08-9EFC-85C5C0E85D82}" srcOrd="2" destOrd="0" presId="urn:microsoft.com/office/officeart/2005/8/layout/hierarchy4"/>
    <dgm:cxn modelId="{9FF5D0BB-3647-47CA-A283-2F2704B90E10}" type="presParOf" srcId="{139C2DF4-0D80-4B08-9EFC-85C5C0E85D82}" destId="{125AD3C3-ED60-4540-8D0D-415685020D74}" srcOrd="0" destOrd="0" presId="urn:microsoft.com/office/officeart/2005/8/layout/hierarchy4"/>
    <dgm:cxn modelId="{CC54161E-925B-45DC-B77F-546AF81613CF}" type="presParOf" srcId="{139C2DF4-0D80-4B08-9EFC-85C5C0E85D82}" destId="{8AA13EFF-393A-486C-946A-0A4E3DC8B95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E72E57-883B-4EB0-90BD-2AA3A9DAF7F0}" type="doc">
      <dgm:prSet loTypeId="urn:microsoft.com/office/officeart/2008/layout/LinedLis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D837630-9FA8-445C-916F-C9A4100EB79F}">
      <dgm:prSet phldrT="[Texto]" custT="1"/>
      <dgm:spPr/>
      <dgm:t>
        <a:bodyPr/>
        <a:lstStyle/>
        <a:p>
          <a:r>
            <a:rPr lang="es-ES" sz="4400" b="1" dirty="0"/>
            <a:t>ACCIONES</a:t>
          </a:r>
        </a:p>
      </dgm:t>
    </dgm:pt>
    <dgm:pt modelId="{AD11EC34-E637-468E-BE47-B5A935BF5EF6}" type="parTrans" cxnId="{5924D26D-EC3D-4B06-95BE-12ECA2C4B442}">
      <dgm:prSet/>
      <dgm:spPr/>
      <dgm:t>
        <a:bodyPr/>
        <a:lstStyle/>
        <a:p>
          <a:endParaRPr lang="es-ES"/>
        </a:p>
      </dgm:t>
    </dgm:pt>
    <dgm:pt modelId="{8F69A23E-4D58-45F3-B15C-A35BA59227F7}" type="sibTrans" cxnId="{5924D26D-EC3D-4B06-95BE-12ECA2C4B442}">
      <dgm:prSet/>
      <dgm:spPr/>
      <dgm:t>
        <a:bodyPr/>
        <a:lstStyle/>
        <a:p>
          <a:endParaRPr lang="es-ES"/>
        </a:p>
      </dgm:t>
    </dgm:pt>
    <dgm:pt modelId="{68A47587-DE2C-4B92-8D2B-6210C66350E0}">
      <dgm:prSet/>
      <dgm:spPr/>
      <dgm:t>
        <a:bodyPr/>
        <a:lstStyle/>
        <a:p>
          <a:r>
            <a:rPr lang="es-ES" dirty="0"/>
            <a:t>1- CARACTERIZACIÓN DINÁMICA, SISTÉMICA E INTEGRADA DEL PAISAJE DE LA RBMI COMO SISTEMA COMPLEJO.</a:t>
          </a:r>
        </a:p>
      </dgm:t>
    </dgm:pt>
    <dgm:pt modelId="{ED67A4BF-5B61-4D8E-8343-1C7B07149DE7}" type="parTrans" cxnId="{2DB0B4E5-F9EF-4039-B51F-A69991329F50}">
      <dgm:prSet/>
      <dgm:spPr/>
      <dgm:t>
        <a:bodyPr/>
        <a:lstStyle/>
        <a:p>
          <a:endParaRPr lang="es-ES"/>
        </a:p>
      </dgm:t>
    </dgm:pt>
    <dgm:pt modelId="{9BE05773-4A15-431F-BE2E-5E395C39BE39}" type="sibTrans" cxnId="{2DB0B4E5-F9EF-4039-B51F-A69991329F50}">
      <dgm:prSet/>
      <dgm:spPr/>
      <dgm:t>
        <a:bodyPr/>
        <a:lstStyle/>
        <a:p>
          <a:endParaRPr lang="es-ES"/>
        </a:p>
      </dgm:t>
    </dgm:pt>
    <dgm:pt modelId="{CEE67C93-CA13-44AB-8246-2A83A3E9A986}">
      <dgm:prSet/>
      <dgm:spPr/>
      <dgm:t>
        <a:bodyPr/>
        <a:lstStyle/>
        <a:p>
          <a:r>
            <a:rPr lang="es-ES" dirty="0"/>
            <a:t>2- CARTOGRAFÍA ESPECÍFICA DE LA MESETA IBÉRICA.</a:t>
          </a:r>
        </a:p>
      </dgm:t>
    </dgm:pt>
    <dgm:pt modelId="{F9C2DFC4-9D52-46D5-802E-E261B3860350}" type="parTrans" cxnId="{034132AB-3498-47A3-B90E-BD5003EA8BC4}">
      <dgm:prSet/>
      <dgm:spPr/>
      <dgm:t>
        <a:bodyPr/>
        <a:lstStyle/>
        <a:p>
          <a:endParaRPr lang="es-ES"/>
        </a:p>
      </dgm:t>
    </dgm:pt>
    <dgm:pt modelId="{F84FF6AA-EDCF-445E-B959-438C23A23105}" type="sibTrans" cxnId="{034132AB-3498-47A3-B90E-BD5003EA8BC4}">
      <dgm:prSet/>
      <dgm:spPr/>
      <dgm:t>
        <a:bodyPr/>
        <a:lstStyle/>
        <a:p>
          <a:endParaRPr lang="es-ES"/>
        </a:p>
      </dgm:t>
    </dgm:pt>
    <dgm:pt modelId="{C80F6D64-7AE8-4A4D-85AB-AF463BA748CE}">
      <dgm:prSet/>
      <dgm:spPr/>
      <dgm:t>
        <a:bodyPr/>
        <a:lstStyle/>
        <a:p>
          <a:r>
            <a:rPr lang="es-ES" dirty="0"/>
            <a:t>3- DISEÑO ESTRATEGIAS DE GESTIÓN DEL PAISAJE TRANSFRONTERIZO MESETA IBÉRICA.</a:t>
          </a:r>
        </a:p>
      </dgm:t>
    </dgm:pt>
    <dgm:pt modelId="{9A128B75-1F06-473A-82C1-42FBDD0025C8}" type="parTrans" cxnId="{B0CCD00B-300D-47A2-AB1F-785A25DAFA9A}">
      <dgm:prSet/>
      <dgm:spPr/>
      <dgm:t>
        <a:bodyPr/>
        <a:lstStyle/>
        <a:p>
          <a:endParaRPr lang="es-ES"/>
        </a:p>
      </dgm:t>
    </dgm:pt>
    <dgm:pt modelId="{0889D51A-6288-49EB-B9A3-D74F31D866E7}" type="sibTrans" cxnId="{B0CCD00B-300D-47A2-AB1F-785A25DAFA9A}">
      <dgm:prSet/>
      <dgm:spPr/>
      <dgm:t>
        <a:bodyPr/>
        <a:lstStyle/>
        <a:p>
          <a:endParaRPr lang="es-ES"/>
        </a:p>
      </dgm:t>
    </dgm:pt>
    <dgm:pt modelId="{81A3E737-4C21-471A-9D47-B08F6690A35E}">
      <dgm:prSet/>
      <dgm:spPr/>
      <dgm:t>
        <a:bodyPr/>
        <a:lstStyle/>
        <a:p>
          <a:r>
            <a:rPr lang="es-ES" dirty="0"/>
            <a:t>4- COMUNICACIÓN.</a:t>
          </a:r>
        </a:p>
      </dgm:t>
    </dgm:pt>
    <dgm:pt modelId="{0A4C3E8E-05EA-4C6F-9087-3F7E4D920EF1}" type="parTrans" cxnId="{5ACE04D4-F1A5-407F-B9AC-32C25F658884}">
      <dgm:prSet/>
      <dgm:spPr/>
      <dgm:t>
        <a:bodyPr/>
        <a:lstStyle/>
        <a:p>
          <a:endParaRPr lang="es-ES"/>
        </a:p>
      </dgm:t>
    </dgm:pt>
    <dgm:pt modelId="{602BA75C-ED9D-4844-9034-014083A32AF3}" type="sibTrans" cxnId="{5ACE04D4-F1A5-407F-B9AC-32C25F658884}">
      <dgm:prSet/>
      <dgm:spPr/>
      <dgm:t>
        <a:bodyPr/>
        <a:lstStyle/>
        <a:p>
          <a:endParaRPr lang="es-ES"/>
        </a:p>
      </dgm:t>
    </dgm:pt>
    <dgm:pt modelId="{F405E816-8E74-4B3C-ACEA-1C8C28645B71}" type="pres">
      <dgm:prSet presAssocID="{82E72E57-883B-4EB0-90BD-2AA3A9DAF7F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4004B81B-1344-48A5-A7A5-2FC752CACC47}" type="pres">
      <dgm:prSet presAssocID="{1D837630-9FA8-445C-916F-C9A4100EB79F}" presName="thickLine" presStyleLbl="alignNode1" presStyleIdx="0" presStyleCnt="5"/>
      <dgm:spPr/>
    </dgm:pt>
    <dgm:pt modelId="{7555B426-2035-439B-9340-A8AD4E1FB534}" type="pres">
      <dgm:prSet presAssocID="{1D837630-9FA8-445C-916F-C9A4100EB79F}" presName="horz1" presStyleCnt="0"/>
      <dgm:spPr/>
    </dgm:pt>
    <dgm:pt modelId="{85CC868A-DB8B-41DA-BCFE-4E1BA3990DFF}" type="pres">
      <dgm:prSet presAssocID="{1D837630-9FA8-445C-916F-C9A4100EB79F}" presName="tx1" presStyleLbl="revTx" presStyleIdx="0" presStyleCnt="5"/>
      <dgm:spPr/>
      <dgm:t>
        <a:bodyPr/>
        <a:lstStyle/>
        <a:p>
          <a:endParaRPr lang="es-ES"/>
        </a:p>
      </dgm:t>
    </dgm:pt>
    <dgm:pt modelId="{5A28CD39-11FC-4DEB-A39D-5F7CB393DB0A}" type="pres">
      <dgm:prSet presAssocID="{1D837630-9FA8-445C-916F-C9A4100EB79F}" presName="vert1" presStyleCnt="0"/>
      <dgm:spPr/>
    </dgm:pt>
    <dgm:pt modelId="{B1F9D944-6D27-4620-835E-8711A4B0665D}" type="pres">
      <dgm:prSet presAssocID="{68A47587-DE2C-4B92-8D2B-6210C66350E0}" presName="thickLine" presStyleLbl="alignNode1" presStyleIdx="1" presStyleCnt="5"/>
      <dgm:spPr/>
    </dgm:pt>
    <dgm:pt modelId="{FE041F24-3496-40D2-A71C-9ACF75165F90}" type="pres">
      <dgm:prSet presAssocID="{68A47587-DE2C-4B92-8D2B-6210C66350E0}" presName="horz1" presStyleCnt="0"/>
      <dgm:spPr/>
    </dgm:pt>
    <dgm:pt modelId="{5A05498E-89CC-4121-BB8B-80ED669E193F}" type="pres">
      <dgm:prSet presAssocID="{68A47587-DE2C-4B92-8D2B-6210C66350E0}" presName="tx1" presStyleLbl="revTx" presStyleIdx="1" presStyleCnt="5"/>
      <dgm:spPr/>
      <dgm:t>
        <a:bodyPr/>
        <a:lstStyle/>
        <a:p>
          <a:endParaRPr lang="es-ES"/>
        </a:p>
      </dgm:t>
    </dgm:pt>
    <dgm:pt modelId="{AB8C5571-B37C-4D6A-8F4D-24FE077DAF75}" type="pres">
      <dgm:prSet presAssocID="{68A47587-DE2C-4B92-8D2B-6210C66350E0}" presName="vert1" presStyleCnt="0"/>
      <dgm:spPr/>
    </dgm:pt>
    <dgm:pt modelId="{F2FD4B5F-CAEA-4408-A8EE-93A63ADF4CD2}" type="pres">
      <dgm:prSet presAssocID="{CEE67C93-CA13-44AB-8246-2A83A3E9A986}" presName="thickLine" presStyleLbl="alignNode1" presStyleIdx="2" presStyleCnt="5"/>
      <dgm:spPr/>
    </dgm:pt>
    <dgm:pt modelId="{8AD47BAF-0409-4EBD-B26E-190F13448B3E}" type="pres">
      <dgm:prSet presAssocID="{CEE67C93-CA13-44AB-8246-2A83A3E9A986}" presName="horz1" presStyleCnt="0"/>
      <dgm:spPr/>
    </dgm:pt>
    <dgm:pt modelId="{7E8B1FA1-8610-4DC0-9FC4-6330E4C130A2}" type="pres">
      <dgm:prSet presAssocID="{CEE67C93-CA13-44AB-8246-2A83A3E9A986}" presName="tx1" presStyleLbl="revTx" presStyleIdx="2" presStyleCnt="5"/>
      <dgm:spPr/>
      <dgm:t>
        <a:bodyPr/>
        <a:lstStyle/>
        <a:p>
          <a:endParaRPr lang="es-ES"/>
        </a:p>
      </dgm:t>
    </dgm:pt>
    <dgm:pt modelId="{7C246329-2A47-4949-88DB-D52021433585}" type="pres">
      <dgm:prSet presAssocID="{CEE67C93-CA13-44AB-8246-2A83A3E9A986}" presName="vert1" presStyleCnt="0"/>
      <dgm:spPr/>
    </dgm:pt>
    <dgm:pt modelId="{8E776E2C-86AB-41FA-8661-6FBE50F54DC4}" type="pres">
      <dgm:prSet presAssocID="{C80F6D64-7AE8-4A4D-85AB-AF463BA748CE}" presName="thickLine" presStyleLbl="alignNode1" presStyleIdx="3" presStyleCnt="5"/>
      <dgm:spPr/>
    </dgm:pt>
    <dgm:pt modelId="{4B6AD28C-3BE5-4E50-96AF-99F044C2FF89}" type="pres">
      <dgm:prSet presAssocID="{C80F6D64-7AE8-4A4D-85AB-AF463BA748CE}" presName="horz1" presStyleCnt="0"/>
      <dgm:spPr/>
    </dgm:pt>
    <dgm:pt modelId="{DCD0DAED-E299-4B81-8F7C-03D9DCBDECFC}" type="pres">
      <dgm:prSet presAssocID="{C80F6D64-7AE8-4A4D-85AB-AF463BA748CE}" presName="tx1" presStyleLbl="revTx" presStyleIdx="3" presStyleCnt="5"/>
      <dgm:spPr/>
      <dgm:t>
        <a:bodyPr/>
        <a:lstStyle/>
        <a:p>
          <a:endParaRPr lang="es-ES"/>
        </a:p>
      </dgm:t>
    </dgm:pt>
    <dgm:pt modelId="{60CC1656-8761-4B8A-870D-E2513A37BEE8}" type="pres">
      <dgm:prSet presAssocID="{C80F6D64-7AE8-4A4D-85AB-AF463BA748CE}" presName="vert1" presStyleCnt="0"/>
      <dgm:spPr/>
    </dgm:pt>
    <dgm:pt modelId="{891AA722-596A-4A04-B415-812703D10B53}" type="pres">
      <dgm:prSet presAssocID="{81A3E737-4C21-471A-9D47-B08F6690A35E}" presName="thickLine" presStyleLbl="alignNode1" presStyleIdx="4" presStyleCnt="5"/>
      <dgm:spPr/>
    </dgm:pt>
    <dgm:pt modelId="{A47E3761-85B2-4BA7-896B-3218C54A34C0}" type="pres">
      <dgm:prSet presAssocID="{81A3E737-4C21-471A-9D47-B08F6690A35E}" presName="horz1" presStyleCnt="0"/>
      <dgm:spPr/>
    </dgm:pt>
    <dgm:pt modelId="{B6088CC3-010E-4C7E-9741-8F34B5DF428A}" type="pres">
      <dgm:prSet presAssocID="{81A3E737-4C21-471A-9D47-B08F6690A35E}" presName="tx1" presStyleLbl="revTx" presStyleIdx="4" presStyleCnt="5"/>
      <dgm:spPr/>
      <dgm:t>
        <a:bodyPr/>
        <a:lstStyle/>
        <a:p>
          <a:endParaRPr lang="es-ES"/>
        </a:p>
      </dgm:t>
    </dgm:pt>
    <dgm:pt modelId="{4018A5E8-FA56-41EA-A9AD-AEEFCF03E855}" type="pres">
      <dgm:prSet presAssocID="{81A3E737-4C21-471A-9D47-B08F6690A35E}" presName="vert1" presStyleCnt="0"/>
      <dgm:spPr/>
    </dgm:pt>
  </dgm:ptLst>
  <dgm:cxnLst>
    <dgm:cxn modelId="{68D00B46-A3EE-48C1-87EE-F61B991F3D72}" type="presOf" srcId="{C80F6D64-7AE8-4A4D-85AB-AF463BA748CE}" destId="{DCD0DAED-E299-4B81-8F7C-03D9DCBDECFC}" srcOrd="0" destOrd="0" presId="urn:microsoft.com/office/officeart/2008/layout/LinedList"/>
    <dgm:cxn modelId="{034132AB-3498-47A3-B90E-BD5003EA8BC4}" srcId="{82E72E57-883B-4EB0-90BD-2AA3A9DAF7F0}" destId="{CEE67C93-CA13-44AB-8246-2A83A3E9A986}" srcOrd="2" destOrd="0" parTransId="{F9C2DFC4-9D52-46D5-802E-E261B3860350}" sibTransId="{F84FF6AA-EDCF-445E-B959-438C23A23105}"/>
    <dgm:cxn modelId="{5ACE04D4-F1A5-407F-B9AC-32C25F658884}" srcId="{82E72E57-883B-4EB0-90BD-2AA3A9DAF7F0}" destId="{81A3E737-4C21-471A-9D47-B08F6690A35E}" srcOrd="4" destOrd="0" parTransId="{0A4C3E8E-05EA-4C6F-9087-3F7E4D920EF1}" sibTransId="{602BA75C-ED9D-4844-9034-014083A32AF3}"/>
    <dgm:cxn modelId="{104B83E2-DFB1-4FA8-B736-75BF54CEE419}" type="presOf" srcId="{82E72E57-883B-4EB0-90BD-2AA3A9DAF7F0}" destId="{F405E816-8E74-4B3C-ACEA-1C8C28645B71}" srcOrd="0" destOrd="0" presId="urn:microsoft.com/office/officeart/2008/layout/LinedList"/>
    <dgm:cxn modelId="{B1B06818-4EFD-47C1-897D-039103FAB534}" type="presOf" srcId="{1D837630-9FA8-445C-916F-C9A4100EB79F}" destId="{85CC868A-DB8B-41DA-BCFE-4E1BA3990DFF}" srcOrd="0" destOrd="0" presId="urn:microsoft.com/office/officeart/2008/layout/LinedList"/>
    <dgm:cxn modelId="{736AD751-7203-43BE-8202-A16F61394AF6}" type="presOf" srcId="{81A3E737-4C21-471A-9D47-B08F6690A35E}" destId="{B6088CC3-010E-4C7E-9741-8F34B5DF428A}" srcOrd="0" destOrd="0" presId="urn:microsoft.com/office/officeart/2008/layout/LinedList"/>
    <dgm:cxn modelId="{0AEFEDD8-FCD0-4171-A6A7-F24017AB65CE}" type="presOf" srcId="{68A47587-DE2C-4B92-8D2B-6210C66350E0}" destId="{5A05498E-89CC-4121-BB8B-80ED669E193F}" srcOrd="0" destOrd="0" presId="urn:microsoft.com/office/officeart/2008/layout/LinedList"/>
    <dgm:cxn modelId="{5924D26D-EC3D-4B06-95BE-12ECA2C4B442}" srcId="{82E72E57-883B-4EB0-90BD-2AA3A9DAF7F0}" destId="{1D837630-9FA8-445C-916F-C9A4100EB79F}" srcOrd="0" destOrd="0" parTransId="{AD11EC34-E637-468E-BE47-B5A935BF5EF6}" sibTransId="{8F69A23E-4D58-45F3-B15C-A35BA59227F7}"/>
    <dgm:cxn modelId="{13079D7F-246C-4375-A4F4-707F5BB495B0}" type="presOf" srcId="{CEE67C93-CA13-44AB-8246-2A83A3E9A986}" destId="{7E8B1FA1-8610-4DC0-9FC4-6330E4C130A2}" srcOrd="0" destOrd="0" presId="urn:microsoft.com/office/officeart/2008/layout/LinedList"/>
    <dgm:cxn modelId="{B0CCD00B-300D-47A2-AB1F-785A25DAFA9A}" srcId="{82E72E57-883B-4EB0-90BD-2AA3A9DAF7F0}" destId="{C80F6D64-7AE8-4A4D-85AB-AF463BA748CE}" srcOrd="3" destOrd="0" parTransId="{9A128B75-1F06-473A-82C1-42FBDD0025C8}" sibTransId="{0889D51A-6288-49EB-B9A3-D74F31D866E7}"/>
    <dgm:cxn modelId="{2DB0B4E5-F9EF-4039-B51F-A69991329F50}" srcId="{82E72E57-883B-4EB0-90BD-2AA3A9DAF7F0}" destId="{68A47587-DE2C-4B92-8D2B-6210C66350E0}" srcOrd="1" destOrd="0" parTransId="{ED67A4BF-5B61-4D8E-8343-1C7B07149DE7}" sibTransId="{9BE05773-4A15-431F-BE2E-5E395C39BE39}"/>
    <dgm:cxn modelId="{433010A0-3EF3-427D-8DAB-17F6D4315260}" type="presParOf" srcId="{F405E816-8E74-4B3C-ACEA-1C8C28645B71}" destId="{4004B81B-1344-48A5-A7A5-2FC752CACC47}" srcOrd="0" destOrd="0" presId="urn:microsoft.com/office/officeart/2008/layout/LinedList"/>
    <dgm:cxn modelId="{166FFEA7-65FC-4614-BD7F-918E4698144C}" type="presParOf" srcId="{F405E816-8E74-4B3C-ACEA-1C8C28645B71}" destId="{7555B426-2035-439B-9340-A8AD4E1FB534}" srcOrd="1" destOrd="0" presId="urn:microsoft.com/office/officeart/2008/layout/LinedList"/>
    <dgm:cxn modelId="{FA40F209-9D94-4C2C-A928-3780F2473D69}" type="presParOf" srcId="{7555B426-2035-439B-9340-A8AD4E1FB534}" destId="{85CC868A-DB8B-41DA-BCFE-4E1BA3990DFF}" srcOrd="0" destOrd="0" presId="urn:microsoft.com/office/officeart/2008/layout/LinedList"/>
    <dgm:cxn modelId="{C1BE9F68-22EC-4FF7-8BC2-7B810C5FC3F2}" type="presParOf" srcId="{7555B426-2035-439B-9340-A8AD4E1FB534}" destId="{5A28CD39-11FC-4DEB-A39D-5F7CB393DB0A}" srcOrd="1" destOrd="0" presId="urn:microsoft.com/office/officeart/2008/layout/LinedList"/>
    <dgm:cxn modelId="{CFE63F81-31FB-48A8-8535-321AFB62D133}" type="presParOf" srcId="{F405E816-8E74-4B3C-ACEA-1C8C28645B71}" destId="{B1F9D944-6D27-4620-835E-8711A4B0665D}" srcOrd="2" destOrd="0" presId="urn:microsoft.com/office/officeart/2008/layout/LinedList"/>
    <dgm:cxn modelId="{6C916FB6-EBC7-42B0-B956-4BB2C7E44F23}" type="presParOf" srcId="{F405E816-8E74-4B3C-ACEA-1C8C28645B71}" destId="{FE041F24-3496-40D2-A71C-9ACF75165F90}" srcOrd="3" destOrd="0" presId="urn:microsoft.com/office/officeart/2008/layout/LinedList"/>
    <dgm:cxn modelId="{712CF8EE-2BAA-4C15-AF7D-2E1E32AAA553}" type="presParOf" srcId="{FE041F24-3496-40D2-A71C-9ACF75165F90}" destId="{5A05498E-89CC-4121-BB8B-80ED669E193F}" srcOrd="0" destOrd="0" presId="urn:microsoft.com/office/officeart/2008/layout/LinedList"/>
    <dgm:cxn modelId="{3A6F4A25-CD07-4E95-B80E-51F25BD59E8E}" type="presParOf" srcId="{FE041F24-3496-40D2-A71C-9ACF75165F90}" destId="{AB8C5571-B37C-4D6A-8F4D-24FE077DAF75}" srcOrd="1" destOrd="0" presId="urn:microsoft.com/office/officeart/2008/layout/LinedList"/>
    <dgm:cxn modelId="{11808295-379B-4DF4-8CE6-613B0FD684F0}" type="presParOf" srcId="{F405E816-8E74-4B3C-ACEA-1C8C28645B71}" destId="{F2FD4B5F-CAEA-4408-A8EE-93A63ADF4CD2}" srcOrd="4" destOrd="0" presId="urn:microsoft.com/office/officeart/2008/layout/LinedList"/>
    <dgm:cxn modelId="{E02DCD04-4DB5-4EB8-A546-823B542F70E7}" type="presParOf" srcId="{F405E816-8E74-4B3C-ACEA-1C8C28645B71}" destId="{8AD47BAF-0409-4EBD-B26E-190F13448B3E}" srcOrd="5" destOrd="0" presId="urn:microsoft.com/office/officeart/2008/layout/LinedList"/>
    <dgm:cxn modelId="{9804854D-ADDB-48AB-B95C-612E7758BC9A}" type="presParOf" srcId="{8AD47BAF-0409-4EBD-B26E-190F13448B3E}" destId="{7E8B1FA1-8610-4DC0-9FC4-6330E4C130A2}" srcOrd="0" destOrd="0" presId="urn:microsoft.com/office/officeart/2008/layout/LinedList"/>
    <dgm:cxn modelId="{01507C6E-FDB1-4311-BC5B-C46F86C2DB5C}" type="presParOf" srcId="{8AD47BAF-0409-4EBD-B26E-190F13448B3E}" destId="{7C246329-2A47-4949-88DB-D52021433585}" srcOrd="1" destOrd="0" presId="urn:microsoft.com/office/officeart/2008/layout/LinedList"/>
    <dgm:cxn modelId="{F7D408AE-B843-4D66-8BA9-42021BE3BBD3}" type="presParOf" srcId="{F405E816-8E74-4B3C-ACEA-1C8C28645B71}" destId="{8E776E2C-86AB-41FA-8661-6FBE50F54DC4}" srcOrd="6" destOrd="0" presId="urn:microsoft.com/office/officeart/2008/layout/LinedList"/>
    <dgm:cxn modelId="{4BD9D2EF-9435-41BF-9238-35FF66F8AC97}" type="presParOf" srcId="{F405E816-8E74-4B3C-ACEA-1C8C28645B71}" destId="{4B6AD28C-3BE5-4E50-96AF-99F044C2FF89}" srcOrd="7" destOrd="0" presId="urn:microsoft.com/office/officeart/2008/layout/LinedList"/>
    <dgm:cxn modelId="{3CBF8B02-B9D2-4E8F-B326-398FC4720895}" type="presParOf" srcId="{4B6AD28C-3BE5-4E50-96AF-99F044C2FF89}" destId="{DCD0DAED-E299-4B81-8F7C-03D9DCBDECFC}" srcOrd="0" destOrd="0" presId="urn:microsoft.com/office/officeart/2008/layout/LinedList"/>
    <dgm:cxn modelId="{A2BDCE8D-5F9C-418C-A755-AE9FC5E332E4}" type="presParOf" srcId="{4B6AD28C-3BE5-4E50-96AF-99F044C2FF89}" destId="{60CC1656-8761-4B8A-870D-E2513A37BEE8}" srcOrd="1" destOrd="0" presId="urn:microsoft.com/office/officeart/2008/layout/LinedList"/>
    <dgm:cxn modelId="{4448DC76-FFAD-4870-9B71-A395E88C69A7}" type="presParOf" srcId="{F405E816-8E74-4B3C-ACEA-1C8C28645B71}" destId="{891AA722-596A-4A04-B415-812703D10B53}" srcOrd="8" destOrd="0" presId="urn:microsoft.com/office/officeart/2008/layout/LinedList"/>
    <dgm:cxn modelId="{AEE9A7F4-A57C-4E83-A119-A469407651BA}" type="presParOf" srcId="{F405E816-8E74-4B3C-ACEA-1C8C28645B71}" destId="{A47E3761-85B2-4BA7-896B-3218C54A34C0}" srcOrd="9" destOrd="0" presId="urn:microsoft.com/office/officeart/2008/layout/LinedList"/>
    <dgm:cxn modelId="{BEC16CE0-9982-4DB0-A0C9-11BE92A63124}" type="presParOf" srcId="{A47E3761-85B2-4BA7-896B-3218C54A34C0}" destId="{B6088CC3-010E-4C7E-9741-8F34B5DF428A}" srcOrd="0" destOrd="0" presId="urn:microsoft.com/office/officeart/2008/layout/LinedList"/>
    <dgm:cxn modelId="{8305360A-F12A-40E8-92D8-0410A5AA41EA}" type="presParOf" srcId="{A47E3761-85B2-4BA7-896B-3218C54A34C0}" destId="{4018A5E8-FA56-41EA-A9AD-AEEFCF03E85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094A4A-8543-4292-B3D5-7C34B65EF523}" type="doc">
      <dgm:prSet loTypeId="urn:microsoft.com/office/officeart/2005/8/layout/hierarchy4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54E94B8-0E01-4ABE-BE78-C0A133AE6221}">
      <dgm:prSet phldrT="[Texto]" custT="1"/>
      <dgm:spPr/>
      <dgm:t>
        <a:bodyPr/>
        <a:lstStyle/>
        <a:p>
          <a:r>
            <a:rPr lang="es-ES" sz="1800" b="1" dirty="0"/>
            <a:t>P4.- Cartografía específica en tres escalas espaciales de los asentamientos rurales (municipios-aldeas) de referencia de cada una de las unidades de paisaje a definir en el proyecto.</a:t>
          </a:r>
        </a:p>
      </dgm:t>
    </dgm:pt>
    <dgm:pt modelId="{D97A4321-A834-4DF1-9BA9-F5107F535CB0}" type="parTrans" cxnId="{5128442C-F728-4059-AED9-1B3999B56D57}">
      <dgm:prSet/>
      <dgm:spPr/>
      <dgm:t>
        <a:bodyPr/>
        <a:lstStyle/>
        <a:p>
          <a:endParaRPr lang="es-ES"/>
        </a:p>
      </dgm:t>
    </dgm:pt>
    <dgm:pt modelId="{2AD8A763-E8D1-4EC2-9CC5-F023AC484B60}" type="sibTrans" cxnId="{5128442C-F728-4059-AED9-1B3999B56D57}">
      <dgm:prSet/>
      <dgm:spPr/>
      <dgm:t>
        <a:bodyPr/>
        <a:lstStyle/>
        <a:p>
          <a:endParaRPr lang="es-ES"/>
        </a:p>
      </dgm:t>
    </dgm:pt>
    <dgm:pt modelId="{B9A78D2B-F965-427A-84D1-282CFC322E88}">
      <dgm:prSet phldrT="[Texto]" custT="1"/>
      <dgm:spPr/>
      <dgm:t>
        <a:bodyPr/>
        <a:lstStyle/>
        <a:p>
          <a:pPr algn="ctr"/>
          <a:r>
            <a:rPr lang="es-ES" sz="3200" b="1" dirty="0"/>
            <a:t>1-</a:t>
          </a:r>
          <a:r>
            <a:rPr lang="es-ES" sz="1800" b="1" dirty="0"/>
            <a:t>  VISOR GIS </a:t>
          </a:r>
        </a:p>
      </dgm:t>
    </dgm:pt>
    <dgm:pt modelId="{97B95D3D-FAE3-4747-BD7B-FD326F14A0C2}" type="parTrans" cxnId="{C5C68DCB-1B62-42C1-B7A1-27334406B39E}">
      <dgm:prSet/>
      <dgm:spPr/>
      <dgm:t>
        <a:bodyPr/>
        <a:lstStyle/>
        <a:p>
          <a:endParaRPr lang="es-ES"/>
        </a:p>
      </dgm:t>
    </dgm:pt>
    <dgm:pt modelId="{64C400CA-A1D0-4F89-947D-9CF9B5BCB74D}" type="sibTrans" cxnId="{C5C68DCB-1B62-42C1-B7A1-27334406B39E}">
      <dgm:prSet/>
      <dgm:spPr/>
      <dgm:t>
        <a:bodyPr/>
        <a:lstStyle/>
        <a:p>
          <a:endParaRPr lang="es-ES"/>
        </a:p>
      </dgm:t>
    </dgm:pt>
    <dgm:pt modelId="{55DF40AC-E59F-4283-B2B1-6DDC6FBF5B63}">
      <dgm:prSet phldrT="[Texto]" custT="1"/>
      <dgm:spPr/>
      <dgm:t>
        <a:bodyPr/>
        <a:lstStyle/>
        <a:p>
          <a:pPr algn="ctr"/>
          <a:r>
            <a:rPr lang="es-ES" sz="3200" b="1" dirty="0"/>
            <a:t>2-</a:t>
          </a:r>
          <a:r>
            <a:rPr lang="es-ES" sz="2800" b="1" dirty="0"/>
            <a:t> </a:t>
          </a:r>
          <a:r>
            <a:rPr lang="es-ES" sz="1600" b="1" dirty="0"/>
            <a:t> LISTADO DE FUENTES CARTOGRÁFICAS EXTERNAS RECOPILADAS EN EL ÁMBITO DE LOS TRABAJOS DE DESARROLLADOS EN LA CARACTERIZACIÓN DEL PAISAJE DE LA RBMI</a:t>
          </a:r>
        </a:p>
      </dgm:t>
    </dgm:pt>
    <dgm:pt modelId="{F222FA6B-79B1-4261-ABD6-DEEDC4BEA86A}" type="parTrans" cxnId="{BC3A339C-E14C-41E7-96D0-FC9A59BC52B9}">
      <dgm:prSet/>
      <dgm:spPr/>
      <dgm:t>
        <a:bodyPr/>
        <a:lstStyle/>
        <a:p>
          <a:endParaRPr lang="es-ES"/>
        </a:p>
      </dgm:t>
    </dgm:pt>
    <dgm:pt modelId="{382006B4-B5BC-4778-96E3-935C53F2EE73}" type="sibTrans" cxnId="{BC3A339C-E14C-41E7-96D0-FC9A59BC52B9}">
      <dgm:prSet/>
      <dgm:spPr/>
      <dgm:t>
        <a:bodyPr/>
        <a:lstStyle/>
        <a:p>
          <a:endParaRPr lang="es-ES"/>
        </a:p>
      </dgm:t>
    </dgm:pt>
    <dgm:pt modelId="{DFFF3223-B3C1-422C-BC74-65B87E8F4768}">
      <dgm:prSet custT="1"/>
      <dgm:spPr/>
      <dgm:t>
        <a:bodyPr/>
        <a:lstStyle/>
        <a:p>
          <a:r>
            <a:rPr lang="es-ES" sz="1600" dirty="0"/>
            <a:t>Incluye información temática elaborada en el marco del proyecto “Paisaje Ibérico” e información de interés de distintos organismos y entidades de España y Portugal mediante el uso de los servicios de mapas (WMS). </a:t>
          </a:r>
        </a:p>
        <a:p>
          <a:r>
            <a:rPr lang="es-ES" sz="1600" dirty="0"/>
            <a:t>Al lado de las capas temáticas del proyecto se muestra un enlace a los metadatos de cada capa</a:t>
          </a:r>
          <a:r>
            <a:rPr lang="es-ES" sz="1400" dirty="0"/>
            <a:t>.</a:t>
          </a:r>
        </a:p>
      </dgm:t>
    </dgm:pt>
    <dgm:pt modelId="{4AFF9EC5-AF58-4C28-981B-6A457E0CAFBD}" type="parTrans" cxnId="{E8907DD7-6590-4175-8311-342CED7D48F3}">
      <dgm:prSet/>
      <dgm:spPr/>
      <dgm:t>
        <a:bodyPr/>
        <a:lstStyle/>
        <a:p>
          <a:endParaRPr lang="es-ES"/>
        </a:p>
      </dgm:t>
    </dgm:pt>
    <dgm:pt modelId="{A5228706-C891-4A85-8E16-CBAA51F0930D}" type="sibTrans" cxnId="{E8907DD7-6590-4175-8311-342CED7D48F3}">
      <dgm:prSet/>
      <dgm:spPr/>
      <dgm:t>
        <a:bodyPr/>
        <a:lstStyle/>
        <a:p>
          <a:endParaRPr lang="es-ES"/>
        </a:p>
      </dgm:t>
    </dgm:pt>
    <dgm:pt modelId="{C4AE33A0-6350-41E1-8D57-2827D61E3ED2}" type="pres">
      <dgm:prSet presAssocID="{99094A4A-8543-4292-B3D5-7C34B65EF52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C266BA-B227-4DC5-BC4E-6B86886DC06D}" type="pres">
      <dgm:prSet presAssocID="{854E94B8-0E01-4ABE-BE78-C0A133AE6221}" presName="vertOne" presStyleCnt="0"/>
      <dgm:spPr/>
    </dgm:pt>
    <dgm:pt modelId="{7FBF67F6-5613-4989-9B4D-739F201B8DA2}" type="pres">
      <dgm:prSet presAssocID="{854E94B8-0E01-4ABE-BE78-C0A133AE6221}" presName="txOne" presStyleLbl="node0" presStyleIdx="0" presStyleCnt="1" custScaleX="90172" custScaleY="30981" custLinFactNeighborX="-4693" custLinFactNeighborY="-4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0E313A-A41E-49C8-9F23-813589025C79}" type="pres">
      <dgm:prSet presAssocID="{854E94B8-0E01-4ABE-BE78-C0A133AE6221}" presName="parTransOne" presStyleCnt="0"/>
      <dgm:spPr/>
    </dgm:pt>
    <dgm:pt modelId="{71D560F1-23C2-4B8A-B23B-C8AA4D5429BA}" type="pres">
      <dgm:prSet presAssocID="{854E94B8-0E01-4ABE-BE78-C0A133AE6221}" presName="horzOne" presStyleCnt="0"/>
      <dgm:spPr/>
    </dgm:pt>
    <dgm:pt modelId="{3F851222-7B96-4660-8498-4A02F779C18F}" type="pres">
      <dgm:prSet presAssocID="{B9A78D2B-F965-427A-84D1-282CFC322E88}" presName="vertTwo" presStyleCnt="0"/>
      <dgm:spPr/>
    </dgm:pt>
    <dgm:pt modelId="{45AEB2F6-A44E-41F5-AE53-49A4A279F96B}" type="pres">
      <dgm:prSet presAssocID="{B9A78D2B-F965-427A-84D1-282CFC322E88}" presName="txTwo" presStyleLbl="node2" presStyleIdx="0" presStyleCnt="3" custScaleX="159996" custScaleY="26774" custLinFactX="31109" custLinFactNeighborX="100000" custLinFactNeighborY="-111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F97F72-6CD1-4CF1-BCCF-67780EC3A3F6}" type="pres">
      <dgm:prSet presAssocID="{B9A78D2B-F965-427A-84D1-282CFC322E88}" presName="horzTwo" presStyleCnt="0"/>
      <dgm:spPr/>
    </dgm:pt>
    <dgm:pt modelId="{B6DBDFCF-22AC-4546-BFD0-3D93C010BD9F}" type="pres">
      <dgm:prSet presAssocID="{64C400CA-A1D0-4F89-947D-9CF9B5BCB74D}" presName="sibSpaceTwo" presStyleCnt="0"/>
      <dgm:spPr/>
    </dgm:pt>
    <dgm:pt modelId="{393374CC-D243-4007-8B96-FEE0C9DA116A}" type="pres">
      <dgm:prSet presAssocID="{DFFF3223-B3C1-422C-BC74-65B87E8F4768}" presName="vertTwo" presStyleCnt="0"/>
      <dgm:spPr/>
    </dgm:pt>
    <dgm:pt modelId="{6DB94F2F-05C3-4978-8E86-14EE36C01FAD}" type="pres">
      <dgm:prSet presAssocID="{DFFF3223-B3C1-422C-BC74-65B87E8F4768}" presName="txTwo" presStyleLbl="node2" presStyleIdx="1" presStyleCnt="3" custScaleX="425612" custScaleY="57210" custLinFactX="-69152" custLinFactNeighborX="-100000" custLinFactNeighborY="17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E070F5-43C3-4A30-B8B5-DA3C395556A1}" type="pres">
      <dgm:prSet presAssocID="{DFFF3223-B3C1-422C-BC74-65B87E8F4768}" presName="horzTwo" presStyleCnt="0"/>
      <dgm:spPr/>
    </dgm:pt>
    <dgm:pt modelId="{8C116CE3-D208-4FAB-866B-4E4328881CCB}" type="pres">
      <dgm:prSet presAssocID="{A5228706-C891-4A85-8E16-CBAA51F0930D}" presName="sibSpaceTwo" presStyleCnt="0"/>
      <dgm:spPr/>
    </dgm:pt>
    <dgm:pt modelId="{5BE4ED28-7B60-435F-9825-EFE47918469E}" type="pres">
      <dgm:prSet presAssocID="{55DF40AC-E59F-4283-B2B1-6DDC6FBF5B63}" presName="vertTwo" presStyleCnt="0"/>
      <dgm:spPr/>
    </dgm:pt>
    <dgm:pt modelId="{816C0DC9-8658-47FE-8707-AEACACF40F89}" type="pres">
      <dgm:prSet presAssocID="{55DF40AC-E59F-4283-B2B1-6DDC6FBF5B63}" presName="txTwo" presStyleLbl="node2" presStyleIdx="2" presStyleCnt="3" custScaleX="303043" custScaleY="104648" custLinFactNeighborX="-85764" custLinFactNeighborY="-4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B93B07-57DE-4083-8C42-549910399426}" type="pres">
      <dgm:prSet presAssocID="{55DF40AC-E59F-4283-B2B1-6DDC6FBF5B63}" presName="horzTwo" presStyleCnt="0"/>
      <dgm:spPr/>
    </dgm:pt>
  </dgm:ptLst>
  <dgm:cxnLst>
    <dgm:cxn modelId="{35374E6A-E930-4516-9547-306B1E9192D4}" type="presOf" srcId="{DFFF3223-B3C1-422C-BC74-65B87E8F4768}" destId="{6DB94F2F-05C3-4978-8E86-14EE36C01FAD}" srcOrd="0" destOrd="0" presId="urn:microsoft.com/office/officeart/2005/8/layout/hierarchy4"/>
    <dgm:cxn modelId="{E8907DD7-6590-4175-8311-342CED7D48F3}" srcId="{854E94B8-0E01-4ABE-BE78-C0A133AE6221}" destId="{DFFF3223-B3C1-422C-BC74-65B87E8F4768}" srcOrd="1" destOrd="0" parTransId="{4AFF9EC5-AF58-4C28-981B-6A457E0CAFBD}" sibTransId="{A5228706-C891-4A85-8E16-CBAA51F0930D}"/>
    <dgm:cxn modelId="{5128442C-F728-4059-AED9-1B3999B56D57}" srcId="{99094A4A-8543-4292-B3D5-7C34B65EF523}" destId="{854E94B8-0E01-4ABE-BE78-C0A133AE6221}" srcOrd="0" destOrd="0" parTransId="{D97A4321-A834-4DF1-9BA9-F5107F535CB0}" sibTransId="{2AD8A763-E8D1-4EC2-9CC5-F023AC484B60}"/>
    <dgm:cxn modelId="{BC3A339C-E14C-41E7-96D0-FC9A59BC52B9}" srcId="{854E94B8-0E01-4ABE-BE78-C0A133AE6221}" destId="{55DF40AC-E59F-4283-B2B1-6DDC6FBF5B63}" srcOrd="2" destOrd="0" parTransId="{F222FA6B-79B1-4261-ABD6-DEEDC4BEA86A}" sibTransId="{382006B4-B5BC-4778-96E3-935C53F2EE73}"/>
    <dgm:cxn modelId="{62A924A8-51DE-496A-880E-EC2F55630C8C}" type="presOf" srcId="{99094A4A-8543-4292-B3D5-7C34B65EF523}" destId="{C4AE33A0-6350-41E1-8D57-2827D61E3ED2}" srcOrd="0" destOrd="0" presId="urn:microsoft.com/office/officeart/2005/8/layout/hierarchy4"/>
    <dgm:cxn modelId="{C528503E-32D2-4615-B1A5-70F32A08E948}" type="presOf" srcId="{B9A78D2B-F965-427A-84D1-282CFC322E88}" destId="{45AEB2F6-A44E-41F5-AE53-49A4A279F96B}" srcOrd="0" destOrd="0" presId="urn:microsoft.com/office/officeart/2005/8/layout/hierarchy4"/>
    <dgm:cxn modelId="{99299DFC-D979-44E9-8A3D-87C1A795DFDB}" type="presOf" srcId="{854E94B8-0E01-4ABE-BE78-C0A133AE6221}" destId="{7FBF67F6-5613-4989-9B4D-739F201B8DA2}" srcOrd="0" destOrd="0" presId="urn:microsoft.com/office/officeart/2005/8/layout/hierarchy4"/>
    <dgm:cxn modelId="{C5C68DCB-1B62-42C1-B7A1-27334406B39E}" srcId="{854E94B8-0E01-4ABE-BE78-C0A133AE6221}" destId="{B9A78D2B-F965-427A-84D1-282CFC322E88}" srcOrd="0" destOrd="0" parTransId="{97B95D3D-FAE3-4747-BD7B-FD326F14A0C2}" sibTransId="{64C400CA-A1D0-4F89-947D-9CF9B5BCB74D}"/>
    <dgm:cxn modelId="{1189F9D6-39D5-432A-BEFB-40FFAB04ED8D}" type="presOf" srcId="{55DF40AC-E59F-4283-B2B1-6DDC6FBF5B63}" destId="{816C0DC9-8658-47FE-8707-AEACACF40F89}" srcOrd="0" destOrd="0" presId="urn:microsoft.com/office/officeart/2005/8/layout/hierarchy4"/>
    <dgm:cxn modelId="{D8DF6FB7-C485-4EB1-97B2-04EE89616D5C}" type="presParOf" srcId="{C4AE33A0-6350-41E1-8D57-2827D61E3ED2}" destId="{5EC266BA-B227-4DC5-BC4E-6B86886DC06D}" srcOrd="0" destOrd="0" presId="urn:microsoft.com/office/officeart/2005/8/layout/hierarchy4"/>
    <dgm:cxn modelId="{59F2B3AD-7C23-449C-954C-BA2A4DC980AA}" type="presParOf" srcId="{5EC266BA-B227-4DC5-BC4E-6B86886DC06D}" destId="{7FBF67F6-5613-4989-9B4D-739F201B8DA2}" srcOrd="0" destOrd="0" presId="urn:microsoft.com/office/officeart/2005/8/layout/hierarchy4"/>
    <dgm:cxn modelId="{B17F6E51-1A1A-48D7-9129-3B86D034BABD}" type="presParOf" srcId="{5EC266BA-B227-4DC5-BC4E-6B86886DC06D}" destId="{950E313A-A41E-49C8-9F23-813589025C79}" srcOrd="1" destOrd="0" presId="urn:microsoft.com/office/officeart/2005/8/layout/hierarchy4"/>
    <dgm:cxn modelId="{655FCC29-E9C1-4759-B35C-9E18DF8D02FB}" type="presParOf" srcId="{5EC266BA-B227-4DC5-BC4E-6B86886DC06D}" destId="{71D560F1-23C2-4B8A-B23B-C8AA4D5429BA}" srcOrd="2" destOrd="0" presId="urn:microsoft.com/office/officeart/2005/8/layout/hierarchy4"/>
    <dgm:cxn modelId="{0CC272BB-52AF-411C-BDD2-1064690C0D22}" type="presParOf" srcId="{71D560F1-23C2-4B8A-B23B-C8AA4D5429BA}" destId="{3F851222-7B96-4660-8498-4A02F779C18F}" srcOrd="0" destOrd="0" presId="urn:microsoft.com/office/officeart/2005/8/layout/hierarchy4"/>
    <dgm:cxn modelId="{70627F9E-3246-4B12-9411-122B35CF2A0F}" type="presParOf" srcId="{3F851222-7B96-4660-8498-4A02F779C18F}" destId="{45AEB2F6-A44E-41F5-AE53-49A4A279F96B}" srcOrd="0" destOrd="0" presId="urn:microsoft.com/office/officeart/2005/8/layout/hierarchy4"/>
    <dgm:cxn modelId="{D625C96D-573C-4A5F-B6AC-E0576F7886DD}" type="presParOf" srcId="{3F851222-7B96-4660-8498-4A02F779C18F}" destId="{3EF97F72-6CD1-4CF1-BCCF-67780EC3A3F6}" srcOrd="1" destOrd="0" presId="urn:microsoft.com/office/officeart/2005/8/layout/hierarchy4"/>
    <dgm:cxn modelId="{472180D9-1FA7-4F56-9BC0-BCB4716D3145}" type="presParOf" srcId="{71D560F1-23C2-4B8A-B23B-C8AA4D5429BA}" destId="{B6DBDFCF-22AC-4546-BFD0-3D93C010BD9F}" srcOrd="1" destOrd="0" presId="urn:microsoft.com/office/officeart/2005/8/layout/hierarchy4"/>
    <dgm:cxn modelId="{E1EC7544-DE71-475C-88E2-90A764913CE8}" type="presParOf" srcId="{71D560F1-23C2-4B8A-B23B-C8AA4D5429BA}" destId="{393374CC-D243-4007-8B96-FEE0C9DA116A}" srcOrd="2" destOrd="0" presId="urn:microsoft.com/office/officeart/2005/8/layout/hierarchy4"/>
    <dgm:cxn modelId="{E0AEAC7D-68E2-4203-B6E5-56E9754D0ADD}" type="presParOf" srcId="{393374CC-D243-4007-8B96-FEE0C9DA116A}" destId="{6DB94F2F-05C3-4978-8E86-14EE36C01FAD}" srcOrd="0" destOrd="0" presId="urn:microsoft.com/office/officeart/2005/8/layout/hierarchy4"/>
    <dgm:cxn modelId="{CD0BDA3A-2814-45DB-A915-A403C3E06259}" type="presParOf" srcId="{393374CC-D243-4007-8B96-FEE0C9DA116A}" destId="{9FE070F5-43C3-4A30-B8B5-DA3C395556A1}" srcOrd="1" destOrd="0" presId="urn:microsoft.com/office/officeart/2005/8/layout/hierarchy4"/>
    <dgm:cxn modelId="{7D105A5B-5BAD-4E3D-AC52-2AE78138A303}" type="presParOf" srcId="{71D560F1-23C2-4B8A-B23B-C8AA4D5429BA}" destId="{8C116CE3-D208-4FAB-866B-4E4328881CCB}" srcOrd="3" destOrd="0" presId="urn:microsoft.com/office/officeart/2005/8/layout/hierarchy4"/>
    <dgm:cxn modelId="{ED20DE63-44DC-4210-B266-8DA48D3C6485}" type="presParOf" srcId="{71D560F1-23C2-4B8A-B23B-C8AA4D5429BA}" destId="{5BE4ED28-7B60-435F-9825-EFE47918469E}" srcOrd="4" destOrd="0" presId="urn:microsoft.com/office/officeart/2005/8/layout/hierarchy4"/>
    <dgm:cxn modelId="{D0FEDE58-A6E3-4925-AD94-6FD557A271C6}" type="presParOf" srcId="{5BE4ED28-7B60-435F-9825-EFE47918469E}" destId="{816C0DC9-8658-47FE-8707-AEACACF40F89}" srcOrd="0" destOrd="0" presId="urn:microsoft.com/office/officeart/2005/8/layout/hierarchy4"/>
    <dgm:cxn modelId="{07BD0D6D-E016-45EE-B9E2-BBA0EBA6CBF4}" type="presParOf" srcId="{5BE4ED28-7B60-435F-9825-EFE47918469E}" destId="{66B93B07-57DE-4083-8C42-54991039942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6B7FE9-1E3F-4C02-BA18-5055C6323D3B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73A0E75-8E59-412A-8AA0-13D35ABA9DDC}">
      <dgm:prSet phldrT="[Texto]" custT="1"/>
      <dgm:spPr/>
      <dgm:t>
        <a:bodyPr/>
        <a:lstStyle/>
        <a:p>
          <a:r>
            <a:rPr lang="es-ES" sz="1400" dirty="0"/>
            <a:t>Declaraciones del paisaje de la RBMI</a:t>
          </a:r>
        </a:p>
      </dgm:t>
    </dgm:pt>
    <dgm:pt modelId="{10F8E48E-8F72-44EC-A1E1-78112AF53FA9}" type="parTrans" cxnId="{9C2EAE9E-6313-4BE4-AB8A-E388004A7495}">
      <dgm:prSet/>
      <dgm:spPr/>
      <dgm:t>
        <a:bodyPr/>
        <a:lstStyle/>
        <a:p>
          <a:endParaRPr lang="es-ES" sz="2400"/>
        </a:p>
      </dgm:t>
    </dgm:pt>
    <dgm:pt modelId="{AD156461-80C1-47BE-9641-E0473FF8EA88}" type="sibTrans" cxnId="{9C2EAE9E-6313-4BE4-AB8A-E388004A7495}">
      <dgm:prSet/>
      <dgm:spPr/>
      <dgm:t>
        <a:bodyPr/>
        <a:lstStyle/>
        <a:p>
          <a:endParaRPr lang="es-ES" sz="2400"/>
        </a:p>
      </dgm:t>
    </dgm:pt>
    <dgm:pt modelId="{CFA0C43C-71C4-4A5A-8E08-E99C83BEA6A4}">
      <dgm:prSet phldrT="[Texto]" custT="1"/>
      <dgm:spPr/>
      <dgm:t>
        <a:bodyPr/>
        <a:lstStyle/>
        <a:p>
          <a:r>
            <a:rPr lang="es-ES" sz="2000" dirty="0"/>
            <a:t>Unidad Didáctica del Paisaje de la RBMI (Juego de la </a:t>
          </a:r>
          <a:r>
            <a:rPr lang="es-ES" sz="2000"/>
            <a:t>oca)</a:t>
          </a:r>
          <a:endParaRPr lang="es-ES" sz="2000" dirty="0"/>
        </a:p>
      </dgm:t>
    </dgm:pt>
    <dgm:pt modelId="{029CD13C-6C66-4127-8CC0-D6DE13F4E92F}" type="parTrans" cxnId="{66F8382C-AE19-4502-A5E7-6A4087F50EF7}">
      <dgm:prSet/>
      <dgm:spPr/>
      <dgm:t>
        <a:bodyPr/>
        <a:lstStyle/>
        <a:p>
          <a:endParaRPr lang="es-ES" sz="2400"/>
        </a:p>
      </dgm:t>
    </dgm:pt>
    <dgm:pt modelId="{DEDFBBDD-FBB2-4837-8837-42514E407A09}" type="sibTrans" cxnId="{66F8382C-AE19-4502-A5E7-6A4087F50EF7}">
      <dgm:prSet/>
      <dgm:spPr/>
      <dgm:t>
        <a:bodyPr/>
        <a:lstStyle/>
        <a:p>
          <a:endParaRPr lang="es-ES" sz="2400"/>
        </a:p>
      </dgm:t>
    </dgm:pt>
    <dgm:pt modelId="{5B5EB155-C89E-48A0-8AF9-063A116908E3}">
      <dgm:prSet phldrT="[Texto]" custT="1"/>
      <dgm:spPr/>
      <dgm:t>
        <a:bodyPr/>
        <a:lstStyle/>
        <a:p>
          <a:r>
            <a:rPr lang="es-ES" sz="1800" dirty="0"/>
            <a:t>Exposición Paisajes de la RBMI</a:t>
          </a:r>
        </a:p>
      </dgm:t>
    </dgm:pt>
    <dgm:pt modelId="{7C4A89DD-D7DC-4250-BD0E-7FDCB5AE3DE4}" type="parTrans" cxnId="{2E523AAF-9117-49D7-8A6E-465CE3D83F10}">
      <dgm:prSet/>
      <dgm:spPr/>
      <dgm:t>
        <a:bodyPr/>
        <a:lstStyle/>
        <a:p>
          <a:endParaRPr lang="es-ES" sz="2400"/>
        </a:p>
      </dgm:t>
    </dgm:pt>
    <dgm:pt modelId="{B7B275E3-EA9D-492B-9025-5C37C078C51E}" type="sibTrans" cxnId="{2E523AAF-9117-49D7-8A6E-465CE3D83F10}">
      <dgm:prSet/>
      <dgm:spPr/>
      <dgm:t>
        <a:bodyPr/>
        <a:lstStyle/>
        <a:p>
          <a:endParaRPr lang="es-ES" sz="2400"/>
        </a:p>
      </dgm:t>
    </dgm:pt>
    <dgm:pt modelId="{6FE2E9D9-4E19-4FCE-B584-1EF0897D950A}">
      <dgm:prSet phldrT="[Texto]" custT="1"/>
      <dgm:spPr/>
      <dgm:t>
        <a:bodyPr/>
        <a:lstStyle/>
        <a:p>
          <a:r>
            <a:rPr lang="es-ES" sz="1600" dirty="0"/>
            <a:t>Artículos y publicaciones en revistas y congresos científicos de reconocido impacto</a:t>
          </a:r>
        </a:p>
      </dgm:t>
    </dgm:pt>
    <dgm:pt modelId="{4991D206-7CB8-457B-8F38-430FA787171C}" type="parTrans" cxnId="{393C3FF2-8313-496A-B2E7-412F366B6497}">
      <dgm:prSet/>
      <dgm:spPr/>
      <dgm:t>
        <a:bodyPr/>
        <a:lstStyle/>
        <a:p>
          <a:endParaRPr lang="es-ES" sz="2400"/>
        </a:p>
      </dgm:t>
    </dgm:pt>
    <dgm:pt modelId="{7A91035E-47D6-4833-98EF-CCBBE223D99B}" type="sibTrans" cxnId="{393C3FF2-8313-496A-B2E7-412F366B6497}">
      <dgm:prSet/>
      <dgm:spPr/>
      <dgm:t>
        <a:bodyPr/>
        <a:lstStyle/>
        <a:p>
          <a:endParaRPr lang="es-ES" sz="2400"/>
        </a:p>
      </dgm:t>
    </dgm:pt>
    <dgm:pt modelId="{55645FA0-B7A8-4B44-8ED5-FF40A3A70608}">
      <dgm:prSet phldrT="[Texto]" custT="1"/>
      <dgm:spPr/>
      <dgm:t>
        <a:bodyPr/>
        <a:lstStyle/>
        <a:p>
          <a:r>
            <a:rPr lang="es-ES" sz="2400" dirty="0"/>
            <a:t>Jornadas y talleres</a:t>
          </a:r>
        </a:p>
      </dgm:t>
    </dgm:pt>
    <dgm:pt modelId="{C4CD7FA5-2BCA-4D45-A20E-4E5B3DE73AFF}" type="parTrans" cxnId="{8AD59D78-0097-4483-A6A3-11B5BDCA8F8C}">
      <dgm:prSet/>
      <dgm:spPr/>
      <dgm:t>
        <a:bodyPr/>
        <a:lstStyle/>
        <a:p>
          <a:endParaRPr lang="es-ES" sz="2400"/>
        </a:p>
      </dgm:t>
    </dgm:pt>
    <dgm:pt modelId="{B0C12556-C132-407C-96D0-442416B21C96}" type="sibTrans" cxnId="{8AD59D78-0097-4483-A6A3-11B5BDCA8F8C}">
      <dgm:prSet/>
      <dgm:spPr/>
      <dgm:t>
        <a:bodyPr/>
        <a:lstStyle/>
        <a:p>
          <a:endParaRPr lang="es-ES" sz="2400"/>
        </a:p>
      </dgm:t>
    </dgm:pt>
    <dgm:pt modelId="{EA0087BB-BFC2-470D-86FA-3D5F652CC269}">
      <dgm:prSet phldrT="[Texto]" custT="1"/>
      <dgm:spPr/>
      <dgm:t>
        <a:bodyPr/>
        <a:lstStyle/>
        <a:p>
          <a:r>
            <a:rPr lang="es-ES" sz="1600" dirty="0"/>
            <a:t>Publicaciones en Medios tradicionales, como prensa, revistas no académicas, radio o televisión.</a:t>
          </a:r>
        </a:p>
      </dgm:t>
    </dgm:pt>
    <dgm:pt modelId="{64BC92DE-B7EA-453C-9650-0996775F2C5E}" type="parTrans" cxnId="{D83393AC-9CCF-40EC-8ED8-967250D55842}">
      <dgm:prSet/>
      <dgm:spPr/>
      <dgm:t>
        <a:bodyPr/>
        <a:lstStyle/>
        <a:p>
          <a:endParaRPr lang="es-ES" sz="2400"/>
        </a:p>
      </dgm:t>
    </dgm:pt>
    <dgm:pt modelId="{44E96FA5-186C-4EC5-BE42-A0ED312E51C0}" type="sibTrans" cxnId="{D83393AC-9CCF-40EC-8ED8-967250D55842}">
      <dgm:prSet/>
      <dgm:spPr/>
      <dgm:t>
        <a:bodyPr/>
        <a:lstStyle/>
        <a:p>
          <a:endParaRPr lang="es-ES" sz="2400"/>
        </a:p>
      </dgm:t>
    </dgm:pt>
    <dgm:pt modelId="{41679C0A-4794-4E02-9BB0-6770AEFC36A3}">
      <dgm:prSet custT="1"/>
      <dgm:spPr/>
      <dgm:t>
        <a:bodyPr/>
        <a:lstStyle/>
        <a:p>
          <a:r>
            <a:rPr lang="es-ES" sz="2000" dirty="0"/>
            <a:t>Diseño y aplicación de herramientas virtuales en Internet, generando el proyecto su propio sitio WEB</a:t>
          </a:r>
        </a:p>
      </dgm:t>
    </dgm:pt>
    <dgm:pt modelId="{C852E365-539C-4C88-B72E-004ECA4B47B0}" type="parTrans" cxnId="{C77BD950-EC8F-45E4-B204-6542DDBE19B4}">
      <dgm:prSet/>
      <dgm:spPr/>
      <dgm:t>
        <a:bodyPr/>
        <a:lstStyle/>
        <a:p>
          <a:endParaRPr lang="es-ES" sz="2400"/>
        </a:p>
      </dgm:t>
    </dgm:pt>
    <dgm:pt modelId="{DC62EBED-A894-4BA5-B0AC-8E7F4C5CB421}" type="sibTrans" cxnId="{C77BD950-EC8F-45E4-B204-6542DDBE19B4}">
      <dgm:prSet/>
      <dgm:spPr/>
      <dgm:t>
        <a:bodyPr/>
        <a:lstStyle/>
        <a:p>
          <a:endParaRPr lang="es-ES" sz="2400"/>
        </a:p>
      </dgm:t>
    </dgm:pt>
    <dgm:pt modelId="{642A6C77-950C-4902-B33E-2A04298066BC}">
      <dgm:prSet custT="1"/>
      <dgm:spPr/>
      <dgm:t>
        <a:bodyPr/>
        <a:lstStyle/>
        <a:p>
          <a:r>
            <a:rPr lang="es-ES" sz="1800" dirty="0"/>
            <a:t>Divulgación del proyecto en seminarios y workshops,</a:t>
          </a:r>
        </a:p>
      </dgm:t>
    </dgm:pt>
    <dgm:pt modelId="{C09F962B-75BD-444E-AE8B-AD88F2C83995}" type="parTrans" cxnId="{7CADD8E3-E3CA-42E6-8C63-225C36933A4F}">
      <dgm:prSet/>
      <dgm:spPr/>
      <dgm:t>
        <a:bodyPr/>
        <a:lstStyle/>
        <a:p>
          <a:endParaRPr lang="es-ES" sz="2400"/>
        </a:p>
      </dgm:t>
    </dgm:pt>
    <dgm:pt modelId="{1D055FEC-9BA3-498E-8AE1-44E1C48CB2F8}" type="sibTrans" cxnId="{7CADD8E3-E3CA-42E6-8C63-225C36933A4F}">
      <dgm:prSet/>
      <dgm:spPr/>
      <dgm:t>
        <a:bodyPr/>
        <a:lstStyle/>
        <a:p>
          <a:endParaRPr lang="es-ES" sz="2400"/>
        </a:p>
      </dgm:t>
    </dgm:pt>
    <dgm:pt modelId="{CF007358-C839-4D6B-8071-79466C88B06A}">
      <dgm:prSet custT="1"/>
      <dgm:spPr/>
      <dgm:t>
        <a:bodyPr/>
        <a:lstStyle/>
        <a:p>
          <a:r>
            <a:rPr lang="es-ES" sz="1800" dirty="0"/>
            <a:t>Canal de YouTube</a:t>
          </a:r>
        </a:p>
      </dgm:t>
    </dgm:pt>
    <dgm:pt modelId="{8EC87A72-8C7B-49EA-988E-C099A884442C}" type="parTrans" cxnId="{F60B78D0-906D-4595-9795-1D056F1FD2BF}">
      <dgm:prSet/>
      <dgm:spPr/>
      <dgm:t>
        <a:bodyPr/>
        <a:lstStyle/>
        <a:p>
          <a:endParaRPr lang="es-ES" sz="2400"/>
        </a:p>
      </dgm:t>
    </dgm:pt>
    <dgm:pt modelId="{C5D64CCD-B82B-439F-AAC9-17BDA61B202C}" type="sibTrans" cxnId="{F60B78D0-906D-4595-9795-1D056F1FD2BF}">
      <dgm:prSet/>
      <dgm:spPr/>
      <dgm:t>
        <a:bodyPr/>
        <a:lstStyle/>
        <a:p>
          <a:endParaRPr lang="es-ES" sz="2400"/>
        </a:p>
      </dgm:t>
    </dgm:pt>
    <dgm:pt modelId="{8117C3C2-0F51-407F-BB9D-36DE922EDE84}">
      <dgm:prSet custT="1"/>
      <dgm:spPr/>
      <dgm:t>
        <a:bodyPr/>
        <a:lstStyle/>
        <a:p>
          <a:r>
            <a:rPr lang="es-ES" sz="1400" dirty="0"/>
            <a:t>Participación en Congresos Internacionales</a:t>
          </a:r>
        </a:p>
      </dgm:t>
    </dgm:pt>
    <dgm:pt modelId="{5D22E936-7391-462E-AB59-4AA5A0FB8B98}" type="parTrans" cxnId="{A0A5BDD7-23C2-47F2-BA42-86263433B2E2}">
      <dgm:prSet/>
      <dgm:spPr/>
      <dgm:t>
        <a:bodyPr/>
        <a:lstStyle/>
        <a:p>
          <a:endParaRPr lang="es-ES"/>
        </a:p>
      </dgm:t>
    </dgm:pt>
    <dgm:pt modelId="{92F1DD6F-C0BB-446E-B568-5A66A71A72E1}" type="sibTrans" cxnId="{A0A5BDD7-23C2-47F2-BA42-86263433B2E2}">
      <dgm:prSet/>
      <dgm:spPr/>
      <dgm:t>
        <a:bodyPr/>
        <a:lstStyle/>
        <a:p>
          <a:endParaRPr lang="es-ES"/>
        </a:p>
      </dgm:t>
    </dgm:pt>
    <dgm:pt modelId="{C1ABAB26-40BF-4D24-9EC6-74553CEA5D96}">
      <dgm:prSet custT="1"/>
      <dgm:spPr/>
      <dgm:t>
        <a:bodyPr/>
        <a:lstStyle/>
        <a:p>
          <a:r>
            <a:rPr lang="es-ES" sz="1800" dirty="0"/>
            <a:t>Voluntariados que han contado con más de 300 voluntarios </a:t>
          </a:r>
          <a:endParaRPr lang="es-ES" sz="1400" dirty="0"/>
        </a:p>
      </dgm:t>
    </dgm:pt>
    <dgm:pt modelId="{E34DB9CF-9F5C-4DC0-A467-DE251C1FE880}" type="parTrans" cxnId="{2CA37120-81FA-47C9-8344-E95C7100BBC1}">
      <dgm:prSet/>
      <dgm:spPr/>
      <dgm:t>
        <a:bodyPr/>
        <a:lstStyle/>
        <a:p>
          <a:endParaRPr lang="es-ES"/>
        </a:p>
      </dgm:t>
    </dgm:pt>
    <dgm:pt modelId="{34904FAA-1819-416E-A704-ECCAA3ACD17D}" type="sibTrans" cxnId="{2CA37120-81FA-47C9-8344-E95C7100BBC1}">
      <dgm:prSet/>
      <dgm:spPr/>
      <dgm:t>
        <a:bodyPr/>
        <a:lstStyle/>
        <a:p>
          <a:endParaRPr lang="es-ES"/>
        </a:p>
      </dgm:t>
    </dgm:pt>
    <dgm:pt modelId="{19364426-1276-473F-A42C-1DF0EDA5CCB3}">
      <dgm:prSet custT="1"/>
      <dgm:spPr/>
      <dgm:t>
        <a:bodyPr/>
        <a:lstStyle/>
        <a:p>
          <a:r>
            <a:rPr lang="es-ES" sz="1600" dirty="0"/>
            <a:t>Realización de una encuesta on line</a:t>
          </a:r>
        </a:p>
      </dgm:t>
    </dgm:pt>
    <dgm:pt modelId="{EF1FF2F1-9AC6-4BE2-BAA5-F524440AC656}" type="parTrans" cxnId="{BED5A1E1-6BB7-4E23-A871-DDD68FE10154}">
      <dgm:prSet/>
      <dgm:spPr/>
      <dgm:t>
        <a:bodyPr/>
        <a:lstStyle/>
        <a:p>
          <a:endParaRPr lang="es-ES"/>
        </a:p>
      </dgm:t>
    </dgm:pt>
    <dgm:pt modelId="{57FBF0B8-1120-48C5-A5CE-7EB9926C38BF}" type="sibTrans" cxnId="{BED5A1E1-6BB7-4E23-A871-DDD68FE10154}">
      <dgm:prSet/>
      <dgm:spPr/>
      <dgm:t>
        <a:bodyPr/>
        <a:lstStyle/>
        <a:p>
          <a:endParaRPr lang="es-ES"/>
        </a:p>
      </dgm:t>
    </dgm:pt>
    <dgm:pt modelId="{BD55128F-FFEE-40DF-B9A6-D42D6DA59425}" type="pres">
      <dgm:prSet presAssocID="{336B7FE9-1E3F-4C02-BA18-5055C6323D3B}" presName="Name0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1C0DE5C-2F60-4D16-B18E-1CD13C322DDB}" type="pres">
      <dgm:prSet presAssocID="{B73A0E75-8E59-412A-8AA0-13D35ABA9DDC}" presName="vertOne" presStyleCnt="0"/>
      <dgm:spPr/>
    </dgm:pt>
    <dgm:pt modelId="{4E26FC8C-9C58-4242-9D49-E4FF66EA42E7}" type="pres">
      <dgm:prSet presAssocID="{B73A0E75-8E59-412A-8AA0-13D35ABA9DDC}" presName="txOne" presStyleLbl="node0" presStyleIdx="0" presStyleCnt="2" custScaleX="24504" custScaleY="56512" custLinFactY="29412" custLinFactNeighborX="-1558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D3EE33-B7DF-4E5D-8811-ABFBA6C0707E}" type="pres">
      <dgm:prSet presAssocID="{B73A0E75-8E59-412A-8AA0-13D35ABA9DDC}" presName="parTransOne" presStyleCnt="0"/>
      <dgm:spPr/>
    </dgm:pt>
    <dgm:pt modelId="{459C79B0-2BFC-4085-B31B-8140C30E40C4}" type="pres">
      <dgm:prSet presAssocID="{B73A0E75-8E59-412A-8AA0-13D35ABA9DDC}" presName="horzOne" presStyleCnt="0"/>
      <dgm:spPr/>
    </dgm:pt>
    <dgm:pt modelId="{F2A8D588-71BE-4F7B-93D5-D385696399FB}" type="pres">
      <dgm:prSet presAssocID="{CFA0C43C-71C4-4A5A-8E08-E99C83BEA6A4}" presName="vertTwo" presStyleCnt="0"/>
      <dgm:spPr/>
    </dgm:pt>
    <dgm:pt modelId="{75AFD377-9E3E-4C84-A079-D0B27FE66AD8}" type="pres">
      <dgm:prSet presAssocID="{CFA0C43C-71C4-4A5A-8E08-E99C83BEA6A4}" presName="txTwo" presStyleLbl="node2" presStyleIdx="0" presStyleCnt="6" custScaleX="141262" custScaleY="59829" custLinFactY="95570" custLinFactNeighborX="-8658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5F621A-2D59-42D7-97D2-306BE09838D5}" type="pres">
      <dgm:prSet presAssocID="{CFA0C43C-71C4-4A5A-8E08-E99C83BEA6A4}" presName="parTransTwo" presStyleCnt="0"/>
      <dgm:spPr/>
    </dgm:pt>
    <dgm:pt modelId="{2B433AFB-DF4C-4132-ACF4-F06976AE1064}" type="pres">
      <dgm:prSet presAssocID="{CFA0C43C-71C4-4A5A-8E08-E99C83BEA6A4}" presName="horzTwo" presStyleCnt="0"/>
      <dgm:spPr/>
    </dgm:pt>
    <dgm:pt modelId="{8D9B624A-D425-4E02-8739-3DF398BDDE64}" type="pres">
      <dgm:prSet presAssocID="{5B5EB155-C89E-48A0-8AF9-063A116908E3}" presName="vertThree" presStyleCnt="0"/>
      <dgm:spPr/>
    </dgm:pt>
    <dgm:pt modelId="{1A3D06CC-F9AB-42DD-8E75-D6129648907C}" type="pres">
      <dgm:prSet presAssocID="{5B5EB155-C89E-48A0-8AF9-063A116908E3}" presName="txThree" presStyleLbl="node3" presStyleIdx="0" presStyleCnt="4" custScaleX="2000000" custScaleY="91167" custLinFactX="200000" custLinFactNeighborX="247898" custLinFactNeighborY="-99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F1820A-5D0C-49E8-8708-7466FB35BD81}" type="pres">
      <dgm:prSet presAssocID="{5B5EB155-C89E-48A0-8AF9-063A116908E3}" presName="horzThree" presStyleCnt="0"/>
      <dgm:spPr/>
    </dgm:pt>
    <dgm:pt modelId="{41A50F6D-6097-4C43-92FA-CEF4036C7D81}" type="pres">
      <dgm:prSet presAssocID="{B7B275E3-EA9D-492B-9025-5C37C078C51E}" presName="sibSpaceThree" presStyleCnt="0"/>
      <dgm:spPr/>
    </dgm:pt>
    <dgm:pt modelId="{37509B1C-2FB3-4406-882D-E722B764C54F}" type="pres">
      <dgm:prSet presAssocID="{6FE2E9D9-4E19-4FCE-B584-1EF0897D950A}" presName="vertThree" presStyleCnt="0"/>
      <dgm:spPr/>
    </dgm:pt>
    <dgm:pt modelId="{B4CA3FD8-E396-4595-9DCF-A42A68D4C048}" type="pres">
      <dgm:prSet presAssocID="{6FE2E9D9-4E19-4FCE-B584-1EF0897D950A}" presName="txThree" presStyleLbl="node3" presStyleIdx="1" presStyleCnt="4" custScaleX="2000000" custLinFactX="1200000" custLinFactNeighborX="1219843" custLinFactNeighborY="-7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587161-A4BB-40F2-83B8-ECDD00D627C8}" type="pres">
      <dgm:prSet presAssocID="{6FE2E9D9-4E19-4FCE-B584-1EF0897D950A}" presName="horzThree" presStyleCnt="0"/>
      <dgm:spPr/>
    </dgm:pt>
    <dgm:pt modelId="{347A429F-B2B9-4CDA-8B05-0684EC95A8A9}" type="pres">
      <dgm:prSet presAssocID="{DEDFBBDD-FBB2-4837-8837-42514E407A09}" presName="sibSpaceTwo" presStyleCnt="0"/>
      <dgm:spPr/>
    </dgm:pt>
    <dgm:pt modelId="{66D22137-3593-489C-94E2-8D4E467F9F08}" type="pres">
      <dgm:prSet presAssocID="{642A6C77-950C-4902-B33E-2A04298066BC}" presName="vertTwo" presStyleCnt="0"/>
      <dgm:spPr/>
    </dgm:pt>
    <dgm:pt modelId="{386C187F-A612-411A-BF75-0110B9F66F43}" type="pres">
      <dgm:prSet presAssocID="{642A6C77-950C-4902-B33E-2A04298066BC}" presName="txTwo" presStyleLbl="node2" presStyleIdx="1" presStyleCnt="6" custScaleX="2000000" custScaleY="121475" custLinFactX="-2000000" custLinFactNeighborX="-2040695" custLinFactNeighborY="48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27C03F-F602-45FF-8A24-4835408E1D33}" type="pres">
      <dgm:prSet presAssocID="{642A6C77-950C-4902-B33E-2A04298066BC}" presName="horzTwo" presStyleCnt="0"/>
      <dgm:spPr/>
    </dgm:pt>
    <dgm:pt modelId="{EB27B36F-30BB-408A-B9D1-B2A27A9B16E0}" type="pres">
      <dgm:prSet presAssocID="{1D055FEC-9BA3-498E-8AE1-44E1C48CB2F8}" presName="sibSpaceTwo" presStyleCnt="0"/>
      <dgm:spPr/>
    </dgm:pt>
    <dgm:pt modelId="{18893ED4-6596-4EDF-BDC4-9FCC14FC4F40}" type="pres">
      <dgm:prSet presAssocID="{55645FA0-B7A8-4B44-8ED5-FF40A3A70608}" presName="vertTwo" presStyleCnt="0"/>
      <dgm:spPr/>
    </dgm:pt>
    <dgm:pt modelId="{F06E909B-A89A-4686-B5D8-784D43EDB2DD}" type="pres">
      <dgm:prSet presAssocID="{55645FA0-B7A8-4B44-8ED5-FF40A3A70608}" presName="txTwo" presStyleLbl="node2" presStyleIdx="2" presStyleCnt="6" custScaleX="100311" custScaleY="46510" custLinFactX="100000" custLinFactY="-7223" custLinFactNeighborX="155807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D94EBA-45BA-4662-850B-1E5299F0123A}" type="pres">
      <dgm:prSet presAssocID="{55645FA0-B7A8-4B44-8ED5-FF40A3A70608}" presName="parTransTwo" presStyleCnt="0"/>
      <dgm:spPr/>
    </dgm:pt>
    <dgm:pt modelId="{6CA38F70-6BD6-443E-87D0-50BE3CA6A1D9}" type="pres">
      <dgm:prSet presAssocID="{55645FA0-B7A8-4B44-8ED5-FF40A3A70608}" presName="horzTwo" presStyleCnt="0"/>
      <dgm:spPr/>
    </dgm:pt>
    <dgm:pt modelId="{5CE00CC8-9164-44A3-8229-7332202EF615}" type="pres">
      <dgm:prSet presAssocID="{EA0087BB-BFC2-470D-86FA-3D5F652CC269}" presName="vertThree" presStyleCnt="0"/>
      <dgm:spPr/>
    </dgm:pt>
    <dgm:pt modelId="{2B6EBCE8-968B-40F4-8F02-E51AE4576DD1}" type="pres">
      <dgm:prSet presAssocID="{EA0087BB-BFC2-470D-86FA-3D5F652CC269}" presName="txThree" presStyleLbl="node3" presStyleIdx="2" presStyleCnt="4" custScaleX="2000000" custScaleY="89647" custLinFactX="-2600000" custLinFactNeighborX="-2685281" custLinFactNeighborY="224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1F8FA9-E673-428C-A4C8-A7CF46EA8C9E}" type="pres">
      <dgm:prSet presAssocID="{EA0087BB-BFC2-470D-86FA-3D5F652CC269}" presName="horzThree" presStyleCnt="0"/>
      <dgm:spPr/>
    </dgm:pt>
    <dgm:pt modelId="{957E7C17-B076-4471-B192-0C9772D74E32}" type="pres">
      <dgm:prSet presAssocID="{AD156461-80C1-47BE-9641-E0473FF8EA88}" presName="sibSpaceOne" presStyleCnt="0"/>
      <dgm:spPr/>
    </dgm:pt>
    <dgm:pt modelId="{F0BE4018-CFF3-491E-A830-15A56E741623}" type="pres">
      <dgm:prSet presAssocID="{41679C0A-4794-4E02-9BB0-6770AEFC36A3}" presName="vertOne" presStyleCnt="0"/>
      <dgm:spPr/>
    </dgm:pt>
    <dgm:pt modelId="{42BD73E0-01F4-4700-937C-9E077C411DE3}" type="pres">
      <dgm:prSet presAssocID="{41679C0A-4794-4E02-9BB0-6770AEFC36A3}" presName="txOne" presStyleLbl="node0" presStyleIdx="1" presStyleCnt="2" custScaleX="59498" custScaleY="90720" custLinFactY="40661" custLinFactNeighborX="-16697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20F211-3858-422D-89D2-359295A3D004}" type="pres">
      <dgm:prSet presAssocID="{41679C0A-4794-4E02-9BB0-6770AEFC36A3}" presName="parTransOne" presStyleCnt="0"/>
      <dgm:spPr/>
    </dgm:pt>
    <dgm:pt modelId="{D6343D08-B01F-4010-BD37-938822F5C1FF}" type="pres">
      <dgm:prSet presAssocID="{41679C0A-4794-4E02-9BB0-6770AEFC36A3}" presName="horzOne" presStyleCnt="0"/>
      <dgm:spPr/>
    </dgm:pt>
    <dgm:pt modelId="{2C3816CC-874C-4AB6-93F7-418A6F1B6F40}" type="pres">
      <dgm:prSet presAssocID="{CF007358-C839-4D6B-8071-79466C88B06A}" presName="vertTwo" presStyleCnt="0"/>
      <dgm:spPr/>
    </dgm:pt>
    <dgm:pt modelId="{F2A15DFE-30B5-439E-B277-E38E2C2BB6E1}" type="pres">
      <dgm:prSet presAssocID="{CF007358-C839-4D6B-8071-79466C88B06A}" presName="txTwo" presStyleLbl="node2" presStyleIdx="3" presStyleCnt="6" custScaleX="1509423" custScaleY="53035" custLinFactX="900000" custLinFactNeighborX="961410" custLinFactNeighborY="-559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770C9B-74E3-4327-8619-89386A259BD6}" type="pres">
      <dgm:prSet presAssocID="{CF007358-C839-4D6B-8071-79466C88B06A}" presName="horzTwo" presStyleCnt="0"/>
      <dgm:spPr/>
    </dgm:pt>
    <dgm:pt modelId="{4DBEE12D-6262-492E-960D-5F448A7DC1BA}" type="pres">
      <dgm:prSet presAssocID="{C5D64CCD-B82B-439F-AAC9-17BDA61B202C}" presName="sibSpaceTwo" presStyleCnt="0"/>
      <dgm:spPr/>
    </dgm:pt>
    <dgm:pt modelId="{DAC99D40-EA77-4AB9-B7C9-10CF318619FA}" type="pres">
      <dgm:prSet presAssocID="{8117C3C2-0F51-407F-BB9D-36DE922EDE84}" presName="vertTwo" presStyleCnt="0"/>
      <dgm:spPr/>
    </dgm:pt>
    <dgm:pt modelId="{3F9A10B7-6EE5-447C-B376-104CAD2D7ED1}" type="pres">
      <dgm:prSet presAssocID="{8117C3C2-0F51-407F-BB9D-36DE922EDE84}" presName="txTwo" presStyleLbl="node2" presStyleIdx="4" presStyleCnt="6" custScaleX="1854988" custScaleY="59922" custLinFactX="716164" custLinFactNeighborX="800000" custLinFactNeighborY="-60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9B25C-07E6-4231-9B19-13E4DFF118B7}" type="pres">
      <dgm:prSet presAssocID="{8117C3C2-0F51-407F-BB9D-36DE922EDE84}" presName="horzTwo" presStyleCnt="0"/>
      <dgm:spPr/>
    </dgm:pt>
    <dgm:pt modelId="{F2B55AC2-16F5-4044-91CC-48A75FCC18CE}" type="pres">
      <dgm:prSet presAssocID="{92F1DD6F-C0BB-446E-B568-5A66A71A72E1}" presName="sibSpaceTwo" presStyleCnt="0"/>
      <dgm:spPr/>
    </dgm:pt>
    <dgm:pt modelId="{C26A6FC9-5793-488D-A7E4-3E6D58F8E6EE}" type="pres">
      <dgm:prSet presAssocID="{C1ABAB26-40BF-4D24-9EC6-74553CEA5D96}" presName="vertTwo" presStyleCnt="0"/>
      <dgm:spPr/>
    </dgm:pt>
    <dgm:pt modelId="{7173BD3B-8FF7-42AD-8F06-5DB04B61377C}" type="pres">
      <dgm:prSet presAssocID="{C1ABAB26-40BF-4D24-9EC6-74553CEA5D96}" presName="txTwo" presStyleLbl="node2" presStyleIdx="5" presStyleCnt="6" custScaleX="138293" custScaleY="67805" custLinFactX="200000" custLinFactNeighborX="288464" custLinFactNeighborY="-30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4DFF73-754D-41B6-BC28-19066D329460}" type="pres">
      <dgm:prSet presAssocID="{C1ABAB26-40BF-4D24-9EC6-74553CEA5D96}" presName="parTransTwo" presStyleCnt="0"/>
      <dgm:spPr/>
    </dgm:pt>
    <dgm:pt modelId="{C23F9750-A720-4EF7-A24C-F82A8C5993E2}" type="pres">
      <dgm:prSet presAssocID="{C1ABAB26-40BF-4D24-9EC6-74553CEA5D96}" presName="horzTwo" presStyleCnt="0"/>
      <dgm:spPr/>
    </dgm:pt>
    <dgm:pt modelId="{F35EF78F-8F60-4F04-B19A-8A19185E954F}" type="pres">
      <dgm:prSet presAssocID="{19364426-1276-473F-A42C-1DF0EDA5CCB3}" presName="vertThree" presStyleCnt="0"/>
      <dgm:spPr/>
    </dgm:pt>
    <dgm:pt modelId="{8711B1C8-1D3C-40E2-B411-23F3BA36F344}" type="pres">
      <dgm:prSet presAssocID="{19364426-1276-473F-A42C-1DF0EDA5CCB3}" presName="txThree" presStyleLbl="node3" presStyleIdx="3" presStyleCnt="4" custFlipHor="1" custScaleX="2000000" custScaleY="61439" custLinFactX="3157790" custLinFactNeighborX="3200000" custLinFactNeighborY="-753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0DA486-D1B7-4741-9613-F03426A45797}" type="pres">
      <dgm:prSet presAssocID="{19364426-1276-473F-A42C-1DF0EDA5CCB3}" presName="horzThree" presStyleCnt="0"/>
      <dgm:spPr/>
    </dgm:pt>
  </dgm:ptLst>
  <dgm:cxnLst>
    <dgm:cxn modelId="{7A0298EB-A8BE-48AF-A8A4-106B3A7D7CE9}" type="presOf" srcId="{CFA0C43C-71C4-4A5A-8E08-E99C83BEA6A4}" destId="{75AFD377-9E3E-4C84-A079-D0B27FE66AD8}" srcOrd="0" destOrd="0" presId="urn:microsoft.com/office/officeart/2005/8/layout/hierarchy4"/>
    <dgm:cxn modelId="{8AD59D78-0097-4483-A6A3-11B5BDCA8F8C}" srcId="{B73A0E75-8E59-412A-8AA0-13D35ABA9DDC}" destId="{55645FA0-B7A8-4B44-8ED5-FF40A3A70608}" srcOrd="2" destOrd="0" parTransId="{C4CD7FA5-2BCA-4D45-A20E-4E5B3DE73AFF}" sibTransId="{B0C12556-C132-407C-96D0-442416B21C96}"/>
    <dgm:cxn modelId="{C2D00D07-44AB-435E-9AD7-B7499439E3C1}" type="presOf" srcId="{6FE2E9D9-4E19-4FCE-B584-1EF0897D950A}" destId="{B4CA3FD8-E396-4595-9DCF-A42A68D4C048}" srcOrd="0" destOrd="0" presId="urn:microsoft.com/office/officeart/2005/8/layout/hierarchy4"/>
    <dgm:cxn modelId="{1DAA8231-50B9-4F87-8960-4210A3BC8883}" type="presOf" srcId="{336B7FE9-1E3F-4C02-BA18-5055C6323D3B}" destId="{BD55128F-FFEE-40DF-B9A6-D42D6DA59425}" srcOrd="0" destOrd="0" presId="urn:microsoft.com/office/officeart/2005/8/layout/hierarchy4"/>
    <dgm:cxn modelId="{2302874C-0ADF-4808-A9B3-E261F5DC10ED}" type="presOf" srcId="{CF007358-C839-4D6B-8071-79466C88B06A}" destId="{F2A15DFE-30B5-439E-B277-E38E2C2BB6E1}" srcOrd="0" destOrd="0" presId="urn:microsoft.com/office/officeart/2005/8/layout/hierarchy4"/>
    <dgm:cxn modelId="{16E733C4-FA8B-41DA-B898-37913032B455}" type="presOf" srcId="{55645FA0-B7A8-4B44-8ED5-FF40A3A70608}" destId="{F06E909B-A89A-4686-B5D8-784D43EDB2DD}" srcOrd="0" destOrd="0" presId="urn:microsoft.com/office/officeart/2005/8/layout/hierarchy4"/>
    <dgm:cxn modelId="{2E523AAF-9117-49D7-8A6E-465CE3D83F10}" srcId="{CFA0C43C-71C4-4A5A-8E08-E99C83BEA6A4}" destId="{5B5EB155-C89E-48A0-8AF9-063A116908E3}" srcOrd="0" destOrd="0" parTransId="{7C4A89DD-D7DC-4250-BD0E-7FDCB5AE3DE4}" sibTransId="{B7B275E3-EA9D-492B-9025-5C37C078C51E}"/>
    <dgm:cxn modelId="{A0A5BDD7-23C2-47F2-BA42-86263433B2E2}" srcId="{41679C0A-4794-4E02-9BB0-6770AEFC36A3}" destId="{8117C3C2-0F51-407F-BB9D-36DE922EDE84}" srcOrd="1" destOrd="0" parTransId="{5D22E936-7391-462E-AB59-4AA5A0FB8B98}" sibTransId="{92F1DD6F-C0BB-446E-B568-5A66A71A72E1}"/>
    <dgm:cxn modelId="{4F106E52-CB31-48F1-9137-DFE756DDE963}" type="presOf" srcId="{5B5EB155-C89E-48A0-8AF9-063A116908E3}" destId="{1A3D06CC-F9AB-42DD-8E75-D6129648907C}" srcOrd="0" destOrd="0" presId="urn:microsoft.com/office/officeart/2005/8/layout/hierarchy4"/>
    <dgm:cxn modelId="{61608822-46BD-4FAF-826B-F77BCF0C941A}" type="presOf" srcId="{B73A0E75-8E59-412A-8AA0-13D35ABA9DDC}" destId="{4E26FC8C-9C58-4242-9D49-E4FF66EA42E7}" srcOrd="0" destOrd="0" presId="urn:microsoft.com/office/officeart/2005/8/layout/hierarchy4"/>
    <dgm:cxn modelId="{9C2EAE9E-6313-4BE4-AB8A-E388004A7495}" srcId="{336B7FE9-1E3F-4C02-BA18-5055C6323D3B}" destId="{B73A0E75-8E59-412A-8AA0-13D35ABA9DDC}" srcOrd="0" destOrd="0" parTransId="{10F8E48E-8F72-44EC-A1E1-78112AF53FA9}" sibTransId="{AD156461-80C1-47BE-9641-E0473FF8EA88}"/>
    <dgm:cxn modelId="{92B612BF-B900-4210-9D6D-61F75139F805}" type="presOf" srcId="{19364426-1276-473F-A42C-1DF0EDA5CCB3}" destId="{8711B1C8-1D3C-40E2-B411-23F3BA36F344}" srcOrd="0" destOrd="0" presId="urn:microsoft.com/office/officeart/2005/8/layout/hierarchy4"/>
    <dgm:cxn modelId="{690F6597-54F0-45AF-BC1E-CBE536149D8F}" type="presOf" srcId="{642A6C77-950C-4902-B33E-2A04298066BC}" destId="{386C187F-A612-411A-BF75-0110B9F66F43}" srcOrd="0" destOrd="0" presId="urn:microsoft.com/office/officeart/2005/8/layout/hierarchy4"/>
    <dgm:cxn modelId="{C77BD950-EC8F-45E4-B204-6542DDBE19B4}" srcId="{336B7FE9-1E3F-4C02-BA18-5055C6323D3B}" destId="{41679C0A-4794-4E02-9BB0-6770AEFC36A3}" srcOrd="1" destOrd="0" parTransId="{C852E365-539C-4C88-B72E-004ECA4B47B0}" sibTransId="{DC62EBED-A894-4BA5-B0AC-8E7F4C5CB421}"/>
    <dgm:cxn modelId="{D877E066-6565-4A47-AA2D-95B77FA5D1C5}" type="presOf" srcId="{41679C0A-4794-4E02-9BB0-6770AEFC36A3}" destId="{42BD73E0-01F4-4700-937C-9E077C411DE3}" srcOrd="0" destOrd="0" presId="urn:microsoft.com/office/officeart/2005/8/layout/hierarchy4"/>
    <dgm:cxn modelId="{F60B78D0-906D-4595-9795-1D056F1FD2BF}" srcId="{41679C0A-4794-4E02-9BB0-6770AEFC36A3}" destId="{CF007358-C839-4D6B-8071-79466C88B06A}" srcOrd="0" destOrd="0" parTransId="{8EC87A72-8C7B-49EA-988E-C099A884442C}" sibTransId="{C5D64CCD-B82B-439F-AAC9-17BDA61B202C}"/>
    <dgm:cxn modelId="{69867CAA-73F9-454B-AA4F-579C4A238462}" type="presOf" srcId="{EA0087BB-BFC2-470D-86FA-3D5F652CC269}" destId="{2B6EBCE8-968B-40F4-8F02-E51AE4576DD1}" srcOrd="0" destOrd="0" presId="urn:microsoft.com/office/officeart/2005/8/layout/hierarchy4"/>
    <dgm:cxn modelId="{393C3FF2-8313-496A-B2E7-412F366B6497}" srcId="{CFA0C43C-71C4-4A5A-8E08-E99C83BEA6A4}" destId="{6FE2E9D9-4E19-4FCE-B584-1EF0897D950A}" srcOrd="1" destOrd="0" parTransId="{4991D206-7CB8-457B-8F38-430FA787171C}" sibTransId="{7A91035E-47D6-4833-98EF-CCBBE223D99B}"/>
    <dgm:cxn modelId="{BC2F2F7F-00AF-4105-8E4F-A4FCDA6BAEDE}" type="presOf" srcId="{8117C3C2-0F51-407F-BB9D-36DE922EDE84}" destId="{3F9A10B7-6EE5-447C-B376-104CAD2D7ED1}" srcOrd="0" destOrd="0" presId="urn:microsoft.com/office/officeart/2005/8/layout/hierarchy4"/>
    <dgm:cxn modelId="{66F8382C-AE19-4502-A5E7-6A4087F50EF7}" srcId="{B73A0E75-8E59-412A-8AA0-13D35ABA9DDC}" destId="{CFA0C43C-71C4-4A5A-8E08-E99C83BEA6A4}" srcOrd="0" destOrd="0" parTransId="{029CD13C-6C66-4127-8CC0-D6DE13F4E92F}" sibTransId="{DEDFBBDD-FBB2-4837-8837-42514E407A09}"/>
    <dgm:cxn modelId="{D83393AC-9CCF-40EC-8ED8-967250D55842}" srcId="{55645FA0-B7A8-4B44-8ED5-FF40A3A70608}" destId="{EA0087BB-BFC2-470D-86FA-3D5F652CC269}" srcOrd="0" destOrd="0" parTransId="{64BC92DE-B7EA-453C-9650-0996775F2C5E}" sibTransId="{44E96FA5-186C-4EC5-BE42-A0ED312E51C0}"/>
    <dgm:cxn modelId="{1AF46ADD-E2B1-4EBF-AEE1-D5D8227A3DA7}" type="presOf" srcId="{C1ABAB26-40BF-4D24-9EC6-74553CEA5D96}" destId="{7173BD3B-8FF7-42AD-8F06-5DB04B61377C}" srcOrd="0" destOrd="0" presId="urn:microsoft.com/office/officeart/2005/8/layout/hierarchy4"/>
    <dgm:cxn modelId="{BED5A1E1-6BB7-4E23-A871-DDD68FE10154}" srcId="{C1ABAB26-40BF-4D24-9EC6-74553CEA5D96}" destId="{19364426-1276-473F-A42C-1DF0EDA5CCB3}" srcOrd="0" destOrd="0" parTransId="{EF1FF2F1-9AC6-4BE2-BAA5-F524440AC656}" sibTransId="{57FBF0B8-1120-48C5-A5CE-7EB9926C38BF}"/>
    <dgm:cxn modelId="{2CA37120-81FA-47C9-8344-E95C7100BBC1}" srcId="{41679C0A-4794-4E02-9BB0-6770AEFC36A3}" destId="{C1ABAB26-40BF-4D24-9EC6-74553CEA5D96}" srcOrd="2" destOrd="0" parTransId="{E34DB9CF-9F5C-4DC0-A467-DE251C1FE880}" sibTransId="{34904FAA-1819-416E-A704-ECCAA3ACD17D}"/>
    <dgm:cxn modelId="{7CADD8E3-E3CA-42E6-8C63-225C36933A4F}" srcId="{B73A0E75-8E59-412A-8AA0-13D35ABA9DDC}" destId="{642A6C77-950C-4902-B33E-2A04298066BC}" srcOrd="1" destOrd="0" parTransId="{C09F962B-75BD-444E-AE8B-AD88F2C83995}" sibTransId="{1D055FEC-9BA3-498E-8AE1-44E1C48CB2F8}"/>
    <dgm:cxn modelId="{02F17822-C284-40C6-A587-640EDFBE3A61}" type="presParOf" srcId="{BD55128F-FFEE-40DF-B9A6-D42D6DA59425}" destId="{41C0DE5C-2F60-4D16-B18E-1CD13C322DDB}" srcOrd="0" destOrd="0" presId="urn:microsoft.com/office/officeart/2005/8/layout/hierarchy4"/>
    <dgm:cxn modelId="{798606F3-1449-47A4-B882-D0B731BF308C}" type="presParOf" srcId="{41C0DE5C-2F60-4D16-B18E-1CD13C322DDB}" destId="{4E26FC8C-9C58-4242-9D49-E4FF66EA42E7}" srcOrd="0" destOrd="0" presId="urn:microsoft.com/office/officeart/2005/8/layout/hierarchy4"/>
    <dgm:cxn modelId="{F41D1B11-9B73-46C3-8FF4-4AC94C124E95}" type="presParOf" srcId="{41C0DE5C-2F60-4D16-B18E-1CD13C322DDB}" destId="{0BD3EE33-B7DF-4E5D-8811-ABFBA6C0707E}" srcOrd="1" destOrd="0" presId="urn:microsoft.com/office/officeart/2005/8/layout/hierarchy4"/>
    <dgm:cxn modelId="{D6762524-42FF-4546-871C-DFB527FED1C7}" type="presParOf" srcId="{41C0DE5C-2F60-4D16-B18E-1CD13C322DDB}" destId="{459C79B0-2BFC-4085-B31B-8140C30E40C4}" srcOrd="2" destOrd="0" presId="urn:microsoft.com/office/officeart/2005/8/layout/hierarchy4"/>
    <dgm:cxn modelId="{03ACC402-A35B-408F-9E7F-B1E32EFBDF89}" type="presParOf" srcId="{459C79B0-2BFC-4085-B31B-8140C30E40C4}" destId="{F2A8D588-71BE-4F7B-93D5-D385696399FB}" srcOrd="0" destOrd="0" presId="urn:microsoft.com/office/officeart/2005/8/layout/hierarchy4"/>
    <dgm:cxn modelId="{84C0E9AF-1927-475A-9DFA-1E1ACDEA50E9}" type="presParOf" srcId="{F2A8D588-71BE-4F7B-93D5-D385696399FB}" destId="{75AFD377-9E3E-4C84-A079-D0B27FE66AD8}" srcOrd="0" destOrd="0" presId="urn:microsoft.com/office/officeart/2005/8/layout/hierarchy4"/>
    <dgm:cxn modelId="{4A4894B1-E55A-46F5-B951-94D6D078D60C}" type="presParOf" srcId="{F2A8D588-71BE-4F7B-93D5-D385696399FB}" destId="{085F621A-2D59-42D7-97D2-306BE09838D5}" srcOrd="1" destOrd="0" presId="urn:microsoft.com/office/officeart/2005/8/layout/hierarchy4"/>
    <dgm:cxn modelId="{4E497D70-4AEB-4A5F-B40C-2DC682AC8561}" type="presParOf" srcId="{F2A8D588-71BE-4F7B-93D5-D385696399FB}" destId="{2B433AFB-DF4C-4132-ACF4-F06976AE1064}" srcOrd="2" destOrd="0" presId="urn:microsoft.com/office/officeart/2005/8/layout/hierarchy4"/>
    <dgm:cxn modelId="{7A5EAF25-5725-409A-8112-A0F247CD32F2}" type="presParOf" srcId="{2B433AFB-DF4C-4132-ACF4-F06976AE1064}" destId="{8D9B624A-D425-4E02-8739-3DF398BDDE64}" srcOrd="0" destOrd="0" presId="urn:microsoft.com/office/officeart/2005/8/layout/hierarchy4"/>
    <dgm:cxn modelId="{8D2D052B-5297-4760-998D-A2DB9F007940}" type="presParOf" srcId="{8D9B624A-D425-4E02-8739-3DF398BDDE64}" destId="{1A3D06CC-F9AB-42DD-8E75-D6129648907C}" srcOrd="0" destOrd="0" presId="urn:microsoft.com/office/officeart/2005/8/layout/hierarchy4"/>
    <dgm:cxn modelId="{C57A3A0B-EF59-4685-A716-A0FA57E44F65}" type="presParOf" srcId="{8D9B624A-D425-4E02-8739-3DF398BDDE64}" destId="{85F1820A-5D0C-49E8-8708-7466FB35BD81}" srcOrd="1" destOrd="0" presId="urn:microsoft.com/office/officeart/2005/8/layout/hierarchy4"/>
    <dgm:cxn modelId="{44AA885E-A0E5-487B-9F19-53D164756DC6}" type="presParOf" srcId="{2B433AFB-DF4C-4132-ACF4-F06976AE1064}" destId="{41A50F6D-6097-4C43-92FA-CEF4036C7D81}" srcOrd="1" destOrd="0" presId="urn:microsoft.com/office/officeart/2005/8/layout/hierarchy4"/>
    <dgm:cxn modelId="{031C7FBF-A749-4F43-AFE3-3D4352ACBF02}" type="presParOf" srcId="{2B433AFB-DF4C-4132-ACF4-F06976AE1064}" destId="{37509B1C-2FB3-4406-882D-E722B764C54F}" srcOrd="2" destOrd="0" presId="urn:microsoft.com/office/officeart/2005/8/layout/hierarchy4"/>
    <dgm:cxn modelId="{1277F566-DCBC-4FF5-8322-F49F70288FC0}" type="presParOf" srcId="{37509B1C-2FB3-4406-882D-E722B764C54F}" destId="{B4CA3FD8-E396-4595-9DCF-A42A68D4C048}" srcOrd="0" destOrd="0" presId="urn:microsoft.com/office/officeart/2005/8/layout/hierarchy4"/>
    <dgm:cxn modelId="{AC0E2C0A-C865-43C2-B9C5-97DF094D7917}" type="presParOf" srcId="{37509B1C-2FB3-4406-882D-E722B764C54F}" destId="{9D587161-A4BB-40F2-83B8-ECDD00D627C8}" srcOrd="1" destOrd="0" presId="urn:microsoft.com/office/officeart/2005/8/layout/hierarchy4"/>
    <dgm:cxn modelId="{528D5B34-905F-4AF0-ADBD-E55151AE6DA9}" type="presParOf" srcId="{459C79B0-2BFC-4085-B31B-8140C30E40C4}" destId="{347A429F-B2B9-4CDA-8B05-0684EC95A8A9}" srcOrd="1" destOrd="0" presId="urn:microsoft.com/office/officeart/2005/8/layout/hierarchy4"/>
    <dgm:cxn modelId="{2F7FC95F-BAC7-4CEA-A449-15325485ECAB}" type="presParOf" srcId="{459C79B0-2BFC-4085-B31B-8140C30E40C4}" destId="{66D22137-3593-489C-94E2-8D4E467F9F08}" srcOrd="2" destOrd="0" presId="urn:microsoft.com/office/officeart/2005/8/layout/hierarchy4"/>
    <dgm:cxn modelId="{45D41C20-2327-4721-873E-8C7BEFD4BA91}" type="presParOf" srcId="{66D22137-3593-489C-94E2-8D4E467F9F08}" destId="{386C187F-A612-411A-BF75-0110B9F66F43}" srcOrd="0" destOrd="0" presId="urn:microsoft.com/office/officeart/2005/8/layout/hierarchy4"/>
    <dgm:cxn modelId="{FD45614B-FE01-4234-9CFF-AEEB9AF45A88}" type="presParOf" srcId="{66D22137-3593-489C-94E2-8D4E467F9F08}" destId="{7127C03F-F602-45FF-8A24-4835408E1D33}" srcOrd="1" destOrd="0" presId="urn:microsoft.com/office/officeart/2005/8/layout/hierarchy4"/>
    <dgm:cxn modelId="{CA423E41-B1DC-42A1-BABF-493D965D4ADE}" type="presParOf" srcId="{459C79B0-2BFC-4085-B31B-8140C30E40C4}" destId="{EB27B36F-30BB-408A-B9D1-B2A27A9B16E0}" srcOrd="3" destOrd="0" presId="urn:microsoft.com/office/officeart/2005/8/layout/hierarchy4"/>
    <dgm:cxn modelId="{A536AE4E-2D44-4DD0-BB93-0C59864F47BC}" type="presParOf" srcId="{459C79B0-2BFC-4085-B31B-8140C30E40C4}" destId="{18893ED4-6596-4EDF-BDC4-9FCC14FC4F40}" srcOrd="4" destOrd="0" presId="urn:microsoft.com/office/officeart/2005/8/layout/hierarchy4"/>
    <dgm:cxn modelId="{BD41BE1E-8686-49C2-AFDA-736251C3C466}" type="presParOf" srcId="{18893ED4-6596-4EDF-BDC4-9FCC14FC4F40}" destId="{F06E909B-A89A-4686-B5D8-784D43EDB2DD}" srcOrd="0" destOrd="0" presId="urn:microsoft.com/office/officeart/2005/8/layout/hierarchy4"/>
    <dgm:cxn modelId="{DBC0C03C-1EA9-43F1-86DE-7D298E5CA71D}" type="presParOf" srcId="{18893ED4-6596-4EDF-BDC4-9FCC14FC4F40}" destId="{A8D94EBA-45BA-4662-850B-1E5299F0123A}" srcOrd="1" destOrd="0" presId="urn:microsoft.com/office/officeart/2005/8/layout/hierarchy4"/>
    <dgm:cxn modelId="{39C57305-8899-4F30-BC40-831149A454AB}" type="presParOf" srcId="{18893ED4-6596-4EDF-BDC4-9FCC14FC4F40}" destId="{6CA38F70-6BD6-443E-87D0-50BE3CA6A1D9}" srcOrd="2" destOrd="0" presId="urn:microsoft.com/office/officeart/2005/8/layout/hierarchy4"/>
    <dgm:cxn modelId="{E29A4C5C-64DC-4FD1-8495-7FB907668F8E}" type="presParOf" srcId="{6CA38F70-6BD6-443E-87D0-50BE3CA6A1D9}" destId="{5CE00CC8-9164-44A3-8229-7332202EF615}" srcOrd="0" destOrd="0" presId="urn:microsoft.com/office/officeart/2005/8/layout/hierarchy4"/>
    <dgm:cxn modelId="{46CAB714-350F-4D69-9731-626CE52DEAB3}" type="presParOf" srcId="{5CE00CC8-9164-44A3-8229-7332202EF615}" destId="{2B6EBCE8-968B-40F4-8F02-E51AE4576DD1}" srcOrd="0" destOrd="0" presId="urn:microsoft.com/office/officeart/2005/8/layout/hierarchy4"/>
    <dgm:cxn modelId="{17ECD37D-5A9B-42BB-9414-B42FAF9E7119}" type="presParOf" srcId="{5CE00CC8-9164-44A3-8229-7332202EF615}" destId="{511F8FA9-E673-428C-A4C8-A7CF46EA8C9E}" srcOrd="1" destOrd="0" presId="urn:microsoft.com/office/officeart/2005/8/layout/hierarchy4"/>
    <dgm:cxn modelId="{79A3CC17-2A39-4075-AEA8-464C8549AD83}" type="presParOf" srcId="{BD55128F-FFEE-40DF-B9A6-D42D6DA59425}" destId="{957E7C17-B076-4471-B192-0C9772D74E32}" srcOrd="1" destOrd="0" presId="urn:microsoft.com/office/officeart/2005/8/layout/hierarchy4"/>
    <dgm:cxn modelId="{06B798D3-2EC0-455C-B523-A5E02CA43340}" type="presParOf" srcId="{BD55128F-FFEE-40DF-B9A6-D42D6DA59425}" destId="{F0BE4018-CFF3-491E-A830-15A56E741623}" srcOrd="2" destOrd="0" presId="urn:microsoft.com/office/officeart/2005/8/layout/hierarchy4"/>
    <dgm:cxn modelId="{847699B3-09EE-4015-AC3A-EAB9AE8E39B4}" type="presParOf" srcId="{F0BE4018-CFF3-491E-A830-15A56E741623}" destId="{42BD73E0-01F4-4700-937C-9E077C411DE3}" srcOrd="0" destOrd="0" presId="urn:microsoft.com/office/officeart/2005/8/layout/hierarchy4"/>
    <dgm:cxn modelId="{790AD6DB-D4BA-46EE-A493-83884586B7D7}" type="presParOf" srcId="{F0BE4018-CFF3-491E-A830-15A56E741623}" destId="{2C20F211-3858-422D-89D2-359295A3D004}" srcOrd="1" destOrd="0" presId="urn:microsoft.com/office/officeart/2005/8/layout/hierarchy4"/>
    <dgm:cxn modelId="{C40981A9-D0CE-48AF-9303-2CE0612680D1}" type="presParOf" srcId="{F0BE4018-CFF3-491E-A830-15A56E741623}" destId="{D6343D08-B01F-4010-BD37-938822F5C1FF}" srcOrd="2" destOrd="0" presId="urn:microsoft.com/office/officeart/2005/8/layout/hierarchy4"/>
    <dgm:cxn modelId="{A3B2ECFB-4605-4A9C-A8A5-A0B834FC8131}" type="presParOf" srcId="{D6343D08-B01F-4010-BD37-938822F5C1FF}" destId="{2C3816CC-874C-4AB6-93F7-418A6F1B6F40}" srcOrd="0" destOrd="0" presId="urn:microsoft.com/office/officeart/2005/8/layout/hierarchy4"/>
    <dgm:cxn modelId="{6DCBDCAE-4A49-41EA-9973-D99D0739B226}" type="presParOf" srcId="{2C3816CC-874C-4AB6-93F7-418A6F1B6F40}" destId="{F2A15DFE-30B5-439E-B277-E38E2C2BB6E1}" srcOrd="0" destOrd="0" presId="urn:microsoft.com/office/officeart/2005/8/layout/hierarchy4"/>
    <dgm:cxn modelId="{4165F964-4342-4492-870B-E552C1414B4A}" type="presParOf" srcId="{2C3816CC-874C-4AB6-93F7-418A6F1B6F40}" destId="{41770C9B-74E3-4327-8619-89386A259BD6}" srcOrd="1" destOrd="0" presId="urn:microsoft.com/office/officeart/2005/8/layout/hierarchy4"/>
    <dgm:cxn modelId="{12544A8F-5B7E-4DBB-A4B3-62A8D2A4DE3F}" type="presParOf" srcId="{D6343D08-B01F-4010-BD37-938822F5C1FF}" destId="{4DBEE12D-6262-492E-960D-5F448A7DC1BA}" srcOrd="1" destOrd="0" presId="urn:microsoft.com/office/officeart/2005/8/layout/hierarchy4"/>
    <dgm:cxn modelId="{94AAB23A-22EB-4657-BC69-CC795F7E7CF5}" type="presParOf" srcId="{D6343D08-B01F-4010-BD37-938822F5C1FF}" destId="{DAC99D40-EA77-4AB9-B7C9-10CF318619FA}" srcOrd="2" destOrd="0" presId="urn:microsoft.com/office/officeart/2005/8/layout/hierarchy4"/>
    <dgm:cxn modelId="{EF55B195-95BC-4D18-8D60-F47933643763}" type="presParOf" srcId="{DAC99D40-EA77-4AB9-B7C9-10CF318619FA}" destId="{3F9A10B7-6EE5-447C-B376-104CAD2D7ED1}" srcOrd="0" destOrd="0" presId="urn:microsoft.com/office/officeart/2005/8/layout/hierarchy4"/>
    <dgm:cxn modelId="{D0DB8D6C-527C-4A4D-8490-9FFDC6BE6589}" type="presParOf" srcId="{DAC99D40-EA77-4AB9-B7C9-10CF318619FA}" destId="{AE69B25C-07E6-4231-9B19-13E4DFF118B7}" srcOrd="1" destOrd="0" presId="urn:microsoft.com/office/officeart/2005/8/layout/hierarchy4"/>
    <dgm:cxn modelId="{70753A04-B2AB-49C7-8A89-0F4A9484E22B}" type="presParOf" srcId="{D6343D08-B01F-4010-BD37-938822F5C1FF}" destId="{F2B55AC2-16F5-4044-91CC-48A75FCC18CE}" srcOrd="3" destOrd="0" presId="urn:microsoft.com/office/officeart/2005/8/layout/hierarchy4"/>
    <dgm:cxn modelId="{1BE4366A-9977-4AD8-A1D0-C1B03836E048}" type="presParOf" srcId="{D6343D08-B01F-4010-BD37-938822F5C1FF}" destId="{C26A6FC9-5793-488D-A7E4-3E6D58F8E6EE}" srcOrd="4" destOrd="0" presId="urn:microsoft.com/office/officeart/2005/8/layout/hierarchy4"/>
    <dgm:cxn modelId="{A1EE15E3-C792-4AAD-90B7-715BFB4355BB}" type="presParOf" srcId="{C26A6FC9-5793-488D-A7E4-3E6D58F8E6EE}" destId="{7173BD3B-8FF7-42AD-8F06-5DB04B61377C}" srcOrd="0" destOrd="0" presId="urn:microsoft.com/office/officeart/2005/8/layout/hierarchy4"/>
    <dgm:cxn modelId="{4E518342-6CC5-475E-8750-91901F2E2808}" type="presParOf" srcId="{C26A6FC9-5793-488D-A7E4-3E6D58F8E6EE}" destId="{C24DFF73-754D-41B6-BC28-19066D329460}" srcOrd="1" destOrd="0" presId="urn:microsoft.com/office/officeart/2005/8/layout/hierarchy4"/>
    <dgm:cxn modelId="{48EEA75D-7A5F-4A72-B0A8-EC37CE09B058}" type="presParOf" srcId="{C26A6FC9-5793-488D-A7E4-3E6D58F8E6EE}" destId="{C23F9750-A720-4EF7-A24C-F82A8C5993E2}" srcOrd="2" destOrd="0" presId="urn:microsoft.com/office/officeart/2005/8/layout/hierarchy4"/>
    <dgm:cxn modelId="{4ACD49D6-2463-463C-BC5E-7C686727261F}" type="presParOf" srcId="{C23F9750-A720-4EF7-A24C-F82A8C5993E2}" destId="{F35EF78F-8F60-4F04-B19A-8A19185E954F}" srcOrd="0" destOrd="0" presId="urn:microsoft.com/office/officeart/2005/8/layout/hierarchy4"/>
    <dgm:cxn modelId="{C1C0756A-E174-40E5-A069-55C7F7D11A6C}" type="presParOf" srcId="{F35EF78F-8F60-4F04-B19A-8A19185E954F}" destId="{8711B1C8-1D3C-40E2-B411-23F3BA36F344}" srcOrd="0" destOrd="0" presId="urn:microsoft.com/office/officeart/2005/8/layout/hierarchy4"/>
    <dgm:cxn modelId="{80C53CE1-FFF2-431F-A4D3-92EA9C36A780}" type="presParOf" srcId="{F35EF78F-8F60-4F04-B19A-8A19185E954F}" destId="{7E0DA486-D1B7-4741-9613-F03426A4579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11B7-08F3-4A48-ABDD-E0EA1996CFD7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FC1E019-A382-4B77-8BC4-B0DC605A1A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8725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11B7-08F3-4A48-ABDD-E0EA1996CFD7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FC1E019-A382-4B77-8BC4-B0DC605A1A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309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11B7-08F3-4A48-ABDD-E0EA1996CFD7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FC1E019-A382-4B77-8BC4-B0DC605A1A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283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11B7-08F3-4A48-ABDD-E0EA1996CFD7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FC1E019-A382-4B77-8BC4-B0DC605A1A7B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8910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11B7-08F3-4A48-ABDD-E0EA1996CFD7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FC1E019-A382-4B77-8BC4-B0DC605A1A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7430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11B7-08F3-4A48-ABDD-E0EA1996CFD7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E019-A382-4B77-8BC4-B0DC605A1A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5082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11B7-08F3-4A48-ABDD-E0EA1996CFD7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E019-A382-4B77-8BC4-B0DC605A1A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4395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11B7-08F3-4A48-ABDD-E0EA1996CFD7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E019-A382-4B77-8BC4-B0DC605A1A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094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9A11B7-08F3-4A48-ABDD-E0EA1996CFD7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FC1E019-A382-4B77-8BC4-B0DC605A1A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84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11B7-08F3-4A48-ABDD-E0EA1996CFD7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E019-A382-4B77-8BC4-B0DC605A1A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77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11B7-08F3-4A48-ABDD-E0EA1996CFD7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FC1E019-A382-4B77-8BC4-B0DC605A1A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9283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11B7-08F3-4A48-ABDD-E0EA1996CFD7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E019-A382-4B77-8BC4-B0DC605A1A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21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11B7-08F3-4A48-ABDD-E0EA1996CFD7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E019-A382-4B77-8BC4-B0DC605A1A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368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11B7-08F3-4A48-ABDD-E0EA1996CFD7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E019-A382-4B77-8BC4-B0DC605A1A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401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11B7-08F3-4A48-ABDD-E0EA1996CFD7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E019-A382-4B77-8BC4-B0DC605A1A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715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11B7-08F3-4A48-ABDD-E0EA1996CFD7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E019-A382-4B77-8BC4-B0DC605A1A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218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11B7-08F3-4A48-ABDD-E0EA1996CFD7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E019-A382-4B77-8BC4-B0DC605A1A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8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22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A11B7-08F3-4A48-ABDD-E0EA1996CFD7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1E019-A382-4B77-8BC4-B0DC605A1A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10268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11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0322" y="2614837"/>
            <a:ext cx="8144134" cy="1373070"/>
          </a:xfrm>
        </p:spPr>
        <p:txBody>
          <a:bodyPr/>
          <a:lstStyle/>
          <a:p>
            <a:pPr algn="ctr"/>
            <a:r>
              <a:rPr lang="es-ES" dirty="0"/>
              <a:t/>
            </a:r>
            <a:br>
              <a:rPr lang="es-ES" dirty="0"/>
            </a:br>
            <a:r>
              <a:rPr lang="es-ES" sz="4800" dirty="0">
                <a:solidFill>
                  <a:prstClr val="white"/>
                </a:solidFill>
              </a:rPr>
              <a:t>PAISAJE IBÉRICO</a:t>
            </a:r>
            <a:r>
              <a:rPr lang="es-ES" sz="3600" dirty="0">
                <a:solidFill>
                  <a:prstClr val="white"/>
                </a:solidFill>
              </a:rPr>
              <a:t/>
            </a:r>
            <a:br>
              <a:rPr lang="es-ES" sz="3600" dirty="0">
                <a:solidFill>
                  <a:prstClr val="white"/>
                </a:solidFill>
              </a:rPr>
            </a:br>
            <a:r>
              <a:rPr lang="es-ES" sz="1400" dirty="0">
                <a:solidFill>
                  <a:prstClr val="white"/>
                </a:solidFill>
              </a:rPr>
              <a:t>RED DE PAISAJES RURALES EN LA FRONTERA DEL DUERO: </a:t>
            </a:r>
            <a:br>
              <a:rPr lang="es-ES" sz="1400" dirty="0">
                <a:solidFill>
                  <a:prstClr val="white"/>
                </a:solidFill>
              </a:rPr>
            </a:br>
            <a:r>
              <a:rPr lang="es-ES" sz="1400" dirty="0">
                <a:solidFill>
                  <a:prstClr val="white"/>
                </a:solidFill>
              </a:rPr>
              <a:t>UN MAPA ESTRATÉGICO DE LA MESETA IBÉRICA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RESULTADOS DEL PROYECTO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98A5CBA-5A0E-4D0F-AE26-6953C79AB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71" y="5294348"/>
            <a:ext cx="8239125" cy="9715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9E74BFF-BDE8-463D-A999-9323AD748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97" y="866241"/>
            <a:ext cx="551497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89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7B72A1D-FEE6-4322-9C58-02E37F852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D7EA36F6-E87F-4C00-BA57-AAD1F9364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9904" y="165178"/>
            <a:ext cx="3128580" cy="240536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0A97553-3D8F-4007-96FD-1C6CCE66B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43" y="307522"/>
            <a:ext cx="5741461" cy="2782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83A87B7-8766-4BB7-A51F-FEAFA351C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55" y="3238624"/>
            <a:ext cx="3953701" cy="297032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613BFCC-E475-4EB4-8E2E-C2B631272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5959" y="2467050"/>
            <a:ext cx="4129523" cy="31594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2C56CF6-1551-4788-8B69-2EA80C2F49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7140" y="554446"/>
            <a:ext cx="3334860" cy="255944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B281BC6F-E788-4B59-A60A-321C8B99D1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5512" y="3178320"/>
            <a:ext cx="3197340" cy="244816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C1CD20BC-ECFB-49EE-AB91-63AD3EF2C6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51430" y="4889200"/>
            <a:ext cx="2475360" cy="19688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E6C5E65-905E-49F6-B134-BC279AF8C1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4052" y="4717026"/>
            <a:ext cx="2964432" cy="218950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4E678DE5-6C46-4C05-A24F-6F156D2995BE}"/>
              </a:ext>
            </a:extLst>
          </p:cNvPr>
          <p:cNvSpPr txBox="1"/>
          <p:nvPr/>
        </p:nvSpPr>
        <p:spPr>
          <a:xfrm>
            <a:off x="406400" y="6365812"/>
            <a:ext cx="544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13 ACTIVIDADES , 358 PARTICIPANTES</a:t>
            </a:r>
          </a:p>
        </p:txBody>
      </p:sp>
    </p:spTree>
    <p:extLst>
      <p:ext uri="{BB962C8B-B14F-4D97-AF65-F5344CB8AC3E}">
        <p14:creationId xmlns:p14="http://schemas.microsoft.com/office/powerpoint/2010/main" val="3073211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2394" t="46040" r="43862" b="36686"/>
          <a:stretch/>
        </p:blipFill>
        <p:spPr>
          <a:xfrm>
            <a:off x="1801999" y="2866370"/>
            <a:ext cx="7716586" cy="2468880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sz="half" idx="4294967295"/>
          </p:nvPr>
        </p:nvSpPr>
        <p:spPr>
          <a:xfrm>
            <a:off x="1382617" y="857860"/>
            <a:ext cx="8383846" cy="11106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sz="6600" dirty="0">
                <a:latin typeface="+mj-lt"/>
              </a:rPr>
              <a:t>  PRESUPUESTO</a:t>
            </a:r>
          </a:p>
        </p:txBody>
      </p:sp>
      <p:sp>
        <p:nvSpPr>
          <p:cNvPr id="10" name="Elipse 9"/>
          <p:cNvSpPr/>
          <p:nvPr/>
        </p:nvSpPr>
        <p:spPr>
          <a:xfrm>
            <a:off x="1289715" y="727113"/>
            <a:ext cx="1024568" cy="102456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glow rad="50800">
              <a:schemeClr val="tx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751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680321" y="2089985"/>
            <a:ext cx="10639951" cy="359931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  	Identificación y clasificación de paisajes de la RBMI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  	Cartografía y mapeo del paisaje transfronterizo del Duero revelando el      	proceso de construcción social vinculado al carácter complejo de los 	sistemas naturales en la Reserva Biosfera Meseta Ibérica (RBMI).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 	Directrices estratégicas de cooperación en red y sostenibilidad 	instituidas desde el paisaje de la RBMI.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 	Dinamiza la participación de la población local (empoderamiento) en 	las estrategias de desarrollo y protección de este paisaje 	transfronterizo, así como su transferencia fuera del territorio.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 	Incentivación a la reproducción de prácticas tradicionales, como base 	del desarrollo endógeno, el ecoturismo, y de estructuras de mercados 	locales.</a:t>
            </a:r>
          </a:p>
        </p:txBody>
      </p:sp>
      <p:sp>
        <p:nvSpPr>
          <p:cNvPr id="5" name="Elipse 4"/>
          <p:cNvSpPr/>
          <p:nvPr/>
        </p:nvSpPr>
        <p:spPr>
          <a:xfrm>
            <a:off x="719354" y="2072926"/>
            <a:ext cx="369751" cy="369751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706968" y="2507427"/>
            <a:ext cx="382137" cy="38213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719354" y="3657670"/>
            <a:ext cx="369751" cy="36975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680321" y="4396942"/>
            <a:ext cx="398585" cy="39858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674156" y="5530171"/>
            <a:ext cx="414949" cy="41494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0244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12264" y="3428999"/>
            <a:ext cx="7626096" cy="2690069"/>
          </a:xfrm>
        </p:spPr>
        <p:txBody>
          <a:bodyPr/>
          <a:lstStyle/>
          <a:p>
            <a:pPr marL="0" indent="0" algn="just">
              <a:buNone/>
            </a:pPr>
            <a:r>
              <a:rPr lang="es-ES" i="1" dirty="0"/>
              <a:t>Gracias al trabajo y cooperación transfronteriza el proyecto no solo ha cumplido con los objetivos, sino que también ha obtenido los resultados esperados. </a:t>
            </a:r>
          </a:p>
          <a:p>
            <a:pPr marL="0" indent="0" algn="just">
              <a:buNone/>
            </a:pPr>
            <a:endParaRPr lang="es-ES" i="1" dirty="0"/>
          </a:p>
          <a:p>
            <a:pPr marL="0" indent="0" algn="just">
              <a:buNone/>
            </a:pPr>
            <a:endParaRPr lang="es-ES" i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707E0ED-49C9-444D-9329-969D332BB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749" y="4774033"/>
            <a:ext cx="8239125" cy="9715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90A7C2E-9E6F-43EB-9436-77858218E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31" y="2083895"/>
            <a:ext cx="5514975" cy="109537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15EF026-15FE-4F59-AE10-2819FAA6199A}"/>
              </a:ext>
            </a:extLst>
          </p:cNvPr>
          <p:cNvSpPr txBox="1"/>
          <p:nvPr/>
        </p:nvSpPr>
        <p:spPr>
          <a:xfrm>
            <a:off x="2705100" y="6119068"/>
            <a:ext cx="5869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www.paisajeiberico.eu</a:t>
            </a:r>
          </a:p>
        </p:txBody>
      </p:sp>
    </p:spTree>
    <p:extLst>
      <p:ext uri="{BB962C8B-B14F-4D97-AF65-F5344CB8AC3E}">
        <p14:creationId xmlns:p14="http://schemas.microsoft.com/office/powerpoint/2010/main" val="2126176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/>
              <a:t>PAISAJE IBÉRICO</a:t>
            </a:r>
            <a:br>
              <a:rPr lang="es-ES" dirty="0"/>
            </a:br>
            <a:r>
              <a:rPr lang="es-ES" sz="1400" dirty="0"/>
              <a:t>RED DE PAISAJES RURALES EN LA FRONTERA DEL DUERO: </a:t>
            </a:r>
            <a:br>
              <a:rPr lang="es-ES" sz="1400" dirty="0"/>
            </a:br>
            <a:r>
              <a:rPr lang="es-ES" sz="1400" dirty="0"/>
              <a:t>UN MAPA ESTRATÉGICO DE LA MESETA IBÉRICA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58952" y="2102570"/>
            <a:ext cx="995781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s-ES" b="1" dirty="0"/>
              <a:t>ESTE PROYECTO SE ENMARCA EN EL PROGRAMA DE COOPERACIÓN INTERREG-V-A ESPAÑA PORTUGAL (POCTEP) 2014-2020, FINANCIADO POR EL FONDO EUROPEO DE DESARROLLO REGIONAL (FEDER).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31" y="3166289"/>
            <a:ext cx="74104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34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07276688"/>
              </p:ext>
            </p:extLst>
          </p:nvPr>
        </p:nvGraphicFramePr>
        <p:xfrm>
          <a:off x="289560" y="282109"/>
          <a:ext cx="6892544" cy="4117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8083296" y="612648"/>
            <a:ext cx="2862072" cy="1362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884" y="2340864"/>
            <a:ext cx="3432215" cy="398678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770484" y="878377"/>
            <a:ext cx="2769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ÁREA DE INTERVENCIÓN</a:t>
            </a:r>
          </a:p>
        </p:txBody>
      </p:sp>
      <p:sp>
        <p:nvSpPr>
          <p:cNvPr id="8" name="Pentágono 7"/>
          <p:cNvSpPr/>
          <p:nvPr/>
        </p:nvSpPr>
        <p:spPr>
          <a:xfrm>
            <a:off x="0" y="4873752"/>
            <a:ext cx="3136392" cy="5394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630936" y="4912667"/>
            <a:ext cx="219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SOCIOS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5647674"/>
            <a:ext cx="1158240" cy="78760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94" y="5647674"/>
            <a:ext cx="2046965" cy="78760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553" y="5647674"/>
            <a:ext cx="2046967" cy="78760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414" y="5651622"/>
            <a:ext cx="2036706" cy="78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91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98873968"/>
              </p:ext>
            </p:extLst>
          </p:nvPr>
        </p:nvGraphicFramePr>
        <p:xfrm>
          <a:off x="2178304" y="1051560"/>
          <a:ext cx="7304024" cy="499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0706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21" y="972470"/>
            <a:ext cx="9613861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700" dirty="0"/>
              <a:t>1- CARACTERIZACIÓN DINÁMICA, SISTÉMICA E INTEGRADA DEL PAISAJE DE LA RBMI COMO SISTEMA COMPLEJO.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157984"/>
            <a:ext cx="11334895" cy="4385127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sz="2900" b="1" dirty="0"/>
              <a:t>P1.- Memoria de las unidades de paisaje transfronterizo en la RBMI</a:t>
            </a:r>
          </a:p>
          <a:p>
            <a:pPr marL="0" indent="0">
              <a:buNone/>
            </a:pPr>
            <a:r>
              <a:rPr lang="es-ES" sz="5600" dirty="0"/>
              <a:t>	</a:t>
            </a:r>
            <a:r>
              <a:rPr lang="es-ES" sz="2200" dirty="0"/>
              <a:t>-  Informes de caracterización del paisaje de las 6 unidades de referencia del proyecto.</a:t>
            </a:r>
          </a:p>
          <a:p>
            <a:pPr marL="0" indent="0">
              <a:buNone/>
            </a:pPr>
            <a:r>
              <a:rPr lang="es-ES" sz="2200" dirty="0"/>
              <a:t>									</a:t>
            </a:r>
          </a:p>
          <a:p>
            <a:pPr marL="0" indent="0">
              <a:buNone/>
            </a:pPr>
            <a:r>
              <a:rPr lang="es-ES" sz="2200" dirty="0"/>
              <a:t>	-  Informe de caracterización urbanística de los 6 núcleos de población. </a:t>
            </a:r>
          </a:p>
          <a:p>
            <a:pPr marL="0" indent="0">
              <a:buNone/>
            </a:pPr>
            <a:r>
              <a:rPr lang="es-ES" sz="2200" dirty="0"/>
              <a:t>	- Memoria de las unidades del paisaje de la RBMI</a:t>
            </a:r>
          </a:p>
          <a:p>
            <a:pPr marL="0" indent="0">
              <a:buNone/>
            </a:pPr>
            <a:r>
              <a:rPr lang="es-ES" sz="2200" dirty="0"/>
              <a:t>	- Catálogo fotográfico </a:t>
            </a:r>
          </a:p>
          <a:p>
            <a:pPr marL="0" indent="0">
              <a:buNone/>
            </a:pPr>
            <a:r>
              <a:rPr lang="es-ES" sz="2200" dirty="0"/>
              <a:t>	- Fotografías de factores del paisaje de la RBMI</a:t>
            </a:r>
          </a:p>
          <a:p>
            <a:pPr marL="0" indent="0">
              <a:buNone/>
            </a:pPr>
            <a:endParaRPr lang="es-ES" sz="3200" dirty="0"/>
          </a:p>
          <a:p>
            <a:pPr>
              <a:buFont typeface="Wingdings" panose="05000000000000000000" pitchFamily="2" charset="2"/>
              <a:buChar char="ü"/>
            </a:pPr>
            <a:r>
              <a:rPr lang="es-ES" sz="2900" b="1" dirty="0"/>
              <a:t>P2.- Registro de sistemas ecológicos complejos</a:t>
            </a:r>
          </a:p>
          <a:p>
            <a:pPr marL="0" indent="0">
              <a:buNone/>
            </a:pPr>
            <a:r>
              <a:rPr lang="es-ES" sz="5600" dirty="0"/>
              <a:t>	</a:t>
            </a:r>
            <a:r>
              <a:rPr lang="es-ES" sz="2200" dirty="0"/>
              <a:t> - Ámbito agrícola y socioeconómico</a:t>
            </a:r>
          </a:p>
          <a:p>
            <a:pPr marL="0" indent="0">
              <a:buNone/>
            </a:pPr>
            <a:endParaRPr lang="es-ES" sz="5600" dirty="0"/>
          </a:p>
          <a:p>
            <a:pPr>
              <a:buFont typeface="Wingdings" panose="05000000000000000000" pitchFamily="2" charset="2"/>
              <a:buChar char="ü"/>
            </a:pPr>
            <a:r>
              <a:rPr lang="es-ES" sz="2900" b="1" dirty="0"/>
              <a:t>P3.- Registro de mecanismos de gobierno sistemas complejos-comunales.</a:t>
            </a:r>
          </a:p>
          <a:p>
            <a:pPr marL="0" indent="0">
              <a:buNone/>
            </a:pPr>
            <a:endParaRPr lang="es-ES" b="1" dirty="0"/>
          </a:p>
        </p:txBody>
      </p:sp>
      <p:sp>
        <p:nvSpPr>
          <p:cNvPr id="5" name="Abrir llave 4"/>
          <p:cNvSpPr/>
          <p:nvPr/>
        </p:nvSpPr>
        <p:spPr>
          <a:xfrm>
            <a:off x="8503920" y="2651760"/>
            <a:ext cx="786384" cy="1975104"/>
          </a:xfrm>
          <a:prstGeom prst="leftBrace">
            <a:avLst>
              <a:gd name="adj1" fmla="val 0"/>
              <a:gd name="adj2" fmla="val 3536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7" name="CuadroTexto 6"/>
          <p:cNvSpPr txBox="1"/>
          <p:nvPr/>
        </p:nvSpPr>
        <p:spPr>
          <a:xfrm>
            <a:off x="8321040" y="2672483"/>
            <a:ext cx="4151376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/>
              <a:t>	</a:t>
            </a:r>
            <a:r>
              <a:rPr lang="es-ES" sz="1100" b="1" dirty="0"/>
              <a:t>–&gt; Atenor</a:t>
            </a:r>
          </a:p>
          <a:p>
            <a:r>
              <a:rPr lang="es-ES" sz="1100" b="1" dirty="0"/>
              <a:t>					–&gt; Bemposta</a:t>
            </a:r>
          </a:p>
          <a:p>
            <a:r>
              <a:rPr lang="es-ES" sz="1100" b="1" dirty="0"/>
              <a:t>					–&gt; Fariza</a:t>
            </a:r>
          </a:p>
          <a:p>
            <a:r>
              <a:rPr lang="es-ES" sz="1100" b="1" dirty="0"/>
              <a:t>					–&gt; Rio de Onor</a:t>
            </a:r>
          </a:p>
          <a:p>
            <a:r>
              <a:rPr lang="es-ES" sz="1100" b="1" dirty="0"/>
              <a:t>					–&gt; Riomanzanas</a:t>
            </a:r>
          </a:p>
          <a:p>
            <a:r>
              <a:rPr lang="es-ES" sz="1100" b="1" dirty="0"/>
              <a:t>					–&gt; San Martín de Castañeda</a:t>
            </a:r>
          </a:p>
        </p:txBody>
      </p:sp>
    </p:spTree>
    <p:extLst>
      <p:ext uri="{BB962C8B-B14F-4D97-AF65-F5344CB8AC3E}">
        <p14:creationId xmlns:p14="http://schemas.microsoft.com/office/powerpoint/2010/main" val="1323608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20" y="1009260"/>
            <a:ext cx="9613861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700" dirty="0"/>
              <a:t>2- CARTOGRAFÍA ESPECÍFICA DE LA MESETA IBÉRICA.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403020"/>
              </p:ext>
            </p:extLst>
          </p:nvPr>
        </p:nvGraphicFramePr>
        <p:xfrm>
          <a:off x="680320" y="2020824"/>
          <a:ext cx="11344040" cy="4727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CuadroTexto 15"/>
          <p:cNvSpPr txBox="1"/>
          <p:nvPr/>
        </p:nvSpPr>
        <p:spPr>
          <a:xfrm>
            <a:off x="680320" y="5931027"/>
            <a:ext cx="5299856" cy="81724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Además de la cartografía incluida en el visor GIS pueden descargarse más capas temáticas (con sus respectivos mapas, imágenes y metadatos) </a:t>
            </a:r>
          </a:p>
        </p:txBody>
      </p:sp>
    </p:spTree>
    <p:extLst>
      <p:ext uri="{BB962C8B-B14F-4D97-AF65-F5344CB8AC3E}">
        <p14:creationId xmlns:p14="http://schemas.microsoft.com/office/powerpoint/2010/main" val="2509941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7169" y="981828"/>
            <a:ext cx="9613861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700" dirty="0"/>
              <a:t>3- DISEÑO ESTRATEGIAS DE GESTIÓN DEL PAISAJE TRANSFRONTERIZO MESETA IBÉRICA.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336872"/>
            <a:ext cx="10201039" cy="40639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sz="1900" b="1" dirty="0"/>
              <a:t>P6.- Plan estratégico gestión de los paisajes de la RBMI, como soporte del desarrollo sostenible de este territorio fronterizo.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sz="1500" dirty="0"/>
              <a:t>-</a:t>
            </a:r>
            <a:r>
              <a:rPr lang="es-ES" dirty="0"/>
              <a:t> </a:t>
            </a:r>
            <a:r>
              <a:rPr lang="es-ES" sz="1500" dirty="0"/>
              <a:t>Plan estratégico de gestión de los paisajes de la RBMI.</a:t>
            </a:r>
          </a:p>
          <a:p>
            <a:pPr marL="0" indent="0">
              <a:buNone/>
            </a:pPr>
            <a:r>
              <a:rPr lang="es-ES" sz="1500" dirty="0"/>
              <a:t>	- Informes de situación y estrategia Paisajes de Razas de la RBTMI</a:t>
            </a:r>
          </a:p>
          <a:p>
            <a:pPr marL="0" indent="0">
              <a:buNone/>
            </a:pPr>
            <a:endParaRPr lang="es-ES" sz="1500" dirty="0"/>
          </a:p>
          <a:p>
            <a:pPr>
              <a:buFont typeface="Wingdings" panose="05000000000000000000" pitchFamily="2" charset="2"/>
              <a:buChar char="ü"/>
            </a:pPr>
            <a:r>
              <a:rPr lang="es-ES" sz="1900" b="1" dirty="0"/>
              <a:t>P7.- Guía buenas prácticas en la gestión de los paisajes de la RBMI. Educación.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dirty="0"/>
          </a:p>
          <a:p>
            <a:pPr>
              <a:buFont typeface="Wingdings" panose="05000000000000000000" pitchFamily="2" charset="2"/>
              <a:buChar char="ü"/>
            </a:pPr>
            <a:r>
              <a:rPr lang="es-ES" sz="1900" b="1" dirty="0"/>
              <a:t>P8.-Estrategia de ecoturismo para la protección de los paisajes de la RBMI.</a:t>
            </a:r>
          </a:p>
          <a:p>
            <a:pPr marL="0" indent="0">
              <a:buNone/>
            </a:pPr>
            <a:r>
              <a:rPr lang="es-ES" sz="1500" dirty="0"/>
              <a:t>	- Estrategias para la región RBMI</a:t>
            </a:r>
          </a:p>
          <a:p>
            <a:pPr marL="0" indent="0">
              <a:buNone/>
            </a:pPr>
            <a:r>
              <a:rPr lang="es-ES" sz="1500" dirty="0"/>
              <a:t>	- Flyers de promoción turística de los 6 núcleos de población de referencia 	del proyecto</a:t>
            </a:r>
          </a:p>
          <a:p>
            <a:pPr marL="0" indent="0">
              <a:buNone/>
            </a:pPr>
            <a:r>
              <a:rPr lang="es-ES" sz="1500" dirty="0"/>
              <a:t>	- Estrategia de agroecoturismo de la RBMI. Turismo de razas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3145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6585" y="1234440"/>
            <a:ext cx="9613861" cy="64544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700" dirty="0"/>
              <a:t>4- COMUNICACIÓN.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05422285"/>
              </p:ext>
            </p:extLst>
          </p:nvPr>
        </p:nvGraphicFramePr>
        <p:xfrm>
          <a:off x="-100584" y="1088136"/>
          <a:ext cx="12536424" cy="5769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2399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324D574-9D23-4EC7-9135-2E09FDC26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VOLUNTARIADO PAISAJE IBÉRICO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BB4ED45F-697C-4729-8700-0268321D9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9659" y="2193585"/>
            <a:ext cx="5029748" cy="468873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015775E-B436-4228-9040-C68321FC6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9267"/>
            <a:ext cx="4660200" cy="471305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ACF03F0-E198-40EF-9924-2B619FBB2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0310" y="2041121"/>
            <a:ext cx="2977641" cy="220634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5FD9978-0C14-46D4-94D6-FA65CB35F9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7718" y="4449018"/>
            <a:ext cx="2200321" cy="151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3787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552</TotalTime>
  <Words>528</Words>
  <Application>Microsoft Office PowerPoint</Application>
  <PresentationFormat>Panorámica</PresentationFormat>
  <Paragraphs>79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Wingdings</vt:lpstr>
      <vt:lpstr>Berlín</vt:lpstr>
      <vt:lpstr> PAISAJE IBÉRICO RED DE PAISAJES RURALES EN LA FRONTERA DEL DUERO:  UN MAPA ESTRATÉGICO DE LA MESETA IBÉRICA</vt:lpstr>
      <vt:lpstr>PAISAJE IBÉRICO RED DE PAISAJES RURALES EN LA FRONTERA DEL DUERO:  UN MAPA ESTRATÉGICO DE LA MESETA IBÉRICA</vt:lpstr>
      <vt:lpstr>Presentación de PowerPoint</vt:lpstr>
      <vt:lpstr>Presentación de PowerPoint</vt:lpstr>
      <vt:lpstr>1- CARACTERIZACIÓN DINÁMICA, SISTÉMICA E INTEGRADA DEL PAISAJE DE LA RBMI COMO SISTEMA COMPLEJO. </vt:lpstr>
      <vt:lpstr>2- CARTOGRAFÍA ESPECÍFICA DE LA MESETA IBÉRICA. </vt:lpstr>
      <vt:lpstr>3- DISEÑO ESTRATEGIAS DE GESTIÓN DEL PAISAJE TRANSFRONTERIZO MESETA IBÉRICA. </vt:lpstr>
      <vt:lpstr>4- COMUNICACIÓN. </vt:lpstr>
      <vt:lpstr>VOLUNTARIADO PAISAJE IBÉRICO</vt:lpstr>
      <vt:lpstr>Presentación de PowerPoint</vt:lpstr>
      <vt:lpstr>Presentación de PowerPoint</vt:lpstr>
      <vt:lpstr>RESULTADOS</vt:lpstr>
      <vt:lpstr>CONCLUSIÓN 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PAISAJE IBÉRICO</dc:title>
  <dc:creator>Javier Garcia Fernandez</dc:creator>
  <cp:lastModifiedBy>Almudena Ortega Sierra</cp:lastModifiedBy>
  <cp:revision>41</cp:revision>
  <dcterms:created xsi:type="dcterms:W3CDTF">2019-08-05T08:04:41Z</dcterms:created>
  <dcterms:modified xsi:type="dcterms:W3CDTF">2019-11-20T13:59:57Z</dcterms:modified>
</cp:coreProperties>
</file>